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d109e9bd2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40d05521d4032"/>
  </p:sldMasterIdLst>
  <p:sldIdLst>
    <p:sldId xmlns:r="http://schemas.openxmlformats.org/officeDocument/2006/relationships" id="256" r:id="Rf6195e034ceb4f90"/>
    <p:sldId xmlns:r="http://schemas.openxmlformats.org/officeDocument/2006/relationships" id="257" r:id="Raf59db123c004c07"/>
    <p:sldId xmlns:r="http://schemas.openxmlformats.org/officeDocument/2006/relationships" id="258" r:id="R33bc45dbf8c74535"/>
    <p:sldId xmlns:r="http://schemas.openxmlformats.org/officeDocument/2006/relationships" id="259" r:id="R77fd7039dbca4f6d"/>
    <p:sldId xmlns:r="http://schemas.openxmlformats.org/officeDocument/2006/relationships" id="260" r:id="R6fa23a19faff4532"/>
    <p:sldId xmlns:r="http://schemas.openxmlformats.org/officeDocument/2006/relationships" id="261" r:id="Ra3fe0c6962ec4e2d"/>
    <p:sldId xmlns:r="http://schemas.openxmlformats.org/officeDocument/2006/relationships" id="262" r:id="R9dd8cf8b5794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40d05521d4032" /><Relationship Type="http://schemas.openxmlformats.org/officeDocument/2006/relationships/slide" Target="/ppt/slides/slide1.xml" Id="Rf6195e034ceb4f90" /><Relationship Type="http://schemas.openxmlformats.org/officeDocument/2006/relationships/slide" Target="/ppt/slides/slide2.xml" Id="Raf59db123c004c07" /><Relationship Type="http://schemas.openxmlformats.org/officeDocument/2006/relationships/slide" Target="/ppt/slides/slide3.xml" Id="R33bc45dbf8c74535" /><Relationship Type="http://schemas.openxmlformats.org/officeDocument/2006/relationships/slide" Target="/ppt/slides/slide4.xml" Id="R77fd7039dbca4f6d" /><Relationship Type="http://schemas.openxmlformats.org/officeDocument/2006/relationships/slide" Target="/ppt/slides/slide5.xml" Id="R6fa23a19faff4532" /><Relationship Type="http://schemas.openxmlformats.org/officeDocument/2006/relationships/slide" Target="/ppt/slides/slide6.xml" Id="Ra3fe0c6962ec4e2d" /><Relationship Type="http://schemas.openxmlformats.org/officeDocument/2006/relationships/slide" Target="/ppt/slides/slide7.xml" Id="R9dd8cf8b5794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3b0265751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61f3ec31b48fa" /><Relationship Type="http://schemas.openxmlformats.org/officeDocument/2006/relationships/theme" Target="/ppt/slideMasters/theme/theme1.xml" Id="Rfbc2adacc18d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61f3ec31b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0df025fa0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b49649069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d871f0ecf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f3b3723ef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e4fe7534b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745475bfc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a038a9ca5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ANDERSHH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ANDERSHH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ANDERSHH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ANDERSHH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ANDERSHH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ANDERSHH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90 603 439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93 143 799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ANDERSHH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HESTENES HELGHEIM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ANDERSHH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Laho AS,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920 382 460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ANDERSHH AS</a:t>
            </a:r>
          </a:p>
        </p:txBody>
      </p:sp>
    </p:spTree>
  </p:cSld>
  <p:clrMapOvr>
    <a:masterClrMapping xmlns:a="http://schemas.openxmlformats.org/drawingml/2006/main"/>
  </p:clrMapOvr>
</p:sld>
</file>