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46309988944a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1e81b13d2f4aa3"/>
  </p:sldMasterIdLst>
  <p:sldIdLst>
    <p:sldId xmlns:r="http://schemas.openxmlformats.org/officeDocument/2006/relationships" id="256" r:id="Re15bb0b0ff89452f"/>
    <p:sldId xmlns:r="http://schemas.openxmlformats.org/officeDocument/2006/relationships" id="257" r:id="R5438f84b356e4ec4"/>
    <p:sldId xmlns:r="http://schemas.openxmlformats.org/officeDocument/2006/relationships" id="258" r:id="R1e4ecf2fab4b4495"/>
    <p:sldId xmlns:r="http://schemas.openxmlformats.org/officeDocument/2006/relationships" id="259" r:id="R67418ecdab6f4d59"/>
    <p:sldId xmlns:r="http://schemas.openxmlformats.org/officeDocument/2006/relationships" id="260" r:id="R4eea4d2c2a584930"/>
    <p:sldId xmlns:r="http://schemas.openxmlformats.org/officeDocument/2006/relationships" id="261" r:id="R28e6cce17ac2464d"/>
    <p:sldId xmlns:r="http://schemas.openxmlformats.org/officeDocument/2006/relationships" id="262" r:id="R175f6fcd85b74e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1e81b13d2f4aa3" /><Relationship Type="http://schemas.openxmlformats.org/officeDocument/2006/relationships/slide" Target="/ppt/slides/slide1.xml" Id="Re15bb0b0ff89452f" /><Relationship Type="http://schemas.openxmlformats.org/officeDocument/2006/relationships/slide" Target="/ppt/slides/slide2.xml" Id="R5438f84b356e4ec4" /><Relationship Type="http://schemas.openxmlformats.org/officeDocument/2006/relationships/slide" Target="/ppt/slides/slide3.xml" Id="R1e4ecf2fab4b4495" /><Relationship Type="http://schemas.openxmlformats.org/officeDocument/2006/relationships/slide" Target="/ppt/slides/slide4.xml" Id="R67418ecdab6f4d59" /><Relationship Type="http://schemas.openxmlformats.org/officeDocument/2006/relationships/slide" Target="/ppt/slides/slide5.xml" Id="R4eea4d2c2a584930" /><Relationship Type="http://schemas.openxmlformats.org/officeDocument/2006/relationships/slide" Target="/ppt/slides/slide6.xml" Id="R28e6cce17ac2464d" /><Relationship Type="http://schemas.openxmlformats.org/officeDocument/2006/relationships/slide" Target="/ppt/slides/slide7.xml" Id="R175f6fcd85b74e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475322b2c743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9957932274242" /><Relationship Type="http://schemas.openxmlformats.org/officeDocument/2006/relationships/theme" Target="/ppt/slideMasters/theme/theme1.xml" Id="Rce964365194d44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199579322742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234823a914c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c12adf3db43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0b863040945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195271db148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fff29c36e41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e8c99323144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b206c364549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EKKO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EKKO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EKKO MASKIN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EKKO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EKKO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EKKO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4 129 663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−64 550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3 316 450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EKKO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GRÆSBY GUDMUND TVEDT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FURULUND KENT ARILD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TORVE RONNY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EKKO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Kongsveg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920 386 474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EKKO MASKIN AS</a:t>
            </a:r>
          </a:p>
        </p:txBody>
      </p:sp>
    </p:spTree>
  </p:cSld>
  <p:clrMapOvr>
    <a:masterClrMapping xmlns:a="http://schemas.openxmlformats.org/drawingml/2006/main"/>
  </p:clrMapOvr>
</p:sld>
</file>