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77ac3318a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cc0b266c24643"/>
  </p:sldMasterIdLst>
  <p:sldIdLst>
    <p:sldId xmlns:r="http://schemas.openxmlformats.org/officeDocument/2006/relationships" id="256" r:id="Rf9fb3956d10e4480"/>
    <p:sldId xmlns:r="http://schemas.openxmlformats.org/officeDocument/2006/relationships" id="257" r:id="R907e1291cbab49bd"/>
    <p:sldId xmlns:r="http://schemas.openxmlformats.org/officeDocument/2006/relationships" id="258" r:id="Rbd0764ff3db84d9d"/>
    <p:sldId xmlns:r="http://schemas.openxmlformats.org/officeDocument/2006/relationships" id="259" r:id="R3eac1ca7e43f4d51"/>
    <p:sldId xmlns:r="http://schemas.openxmlformats.org/officeDocument/2006/relationships" id="260" r:id="R794f664d09a04d57"/>
    <p:sldId xmlns:r="http://schemas.openxmlformats.org/officeDocument/2006/relationships" id="261" r:id="Raa40e80bc61b46fd"/>
    <p:sldId xmlns:r="http://schemas.openxmlformats.org/officeDocument/2006/relationships" id="262" r:id="R8d0b4456afab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cc0b266c24643" /><Relationship Type="http://schemas.openxmlformats.org/officeDocument/2006/relationships/slide" Target="/ppt/slides/slide1.xml" Id="Rf9fb3956d10e4480" /><Relationship Type="http://schemas.openxmlformats.org/officeDocument/2006/relationships/slide" Target="/ppt/slides/slide2.xml" Id="R907e1291cbab49bd" /><Relationship Type="http://schemas.openxmlformats.org/officeDocument/2006/relationships/slide" Target="/ppt/slides/slide3.xml" Id="Rbd0764ff3db84d9d" /><Relationship Type="http://schemas.openxmlformats.org/officeDocument/2006/relationships/slide" Target="/ppt/slides/slide4.xml" Id="R3eac1ca7e43f4d51" /><Relationship Type="http://schemas.openxmlformats.org/officeDocument/2006/relationships/slide" Target="/ppt/slides/slide5.xml" Id="R794f664d09a04d57" /><Relationship Type="http://schemas.openxmlformats.org/officeDocument/2006/relationships/slide" Target="/ppt/slides/slide6.xml" Id="Raa40e80bc61b46fd" /><Relationship Type="http://schemas.openxmlformats.org/officeDocument/2006/relationships/slide" Target="/ppt/slides/slide7.xml" Id="R8d0b4456afab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854e90c4a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02f97ba24fe6" /><Relationship Type="http://schemas.openxmlformats.org/officeDocument/2006/relationships/theme" Target="/ppt/slideMasters/theme/theme1.xml" Id="R94ad89e8f025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602f97ba2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ec817ff7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c69534a15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85d3889ae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fac33be40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83846d87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39031fbf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d2ea1f67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STUDIOSOLITAIRE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STUDIOSOLITAIRE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STUDIOSOLITAIRE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STUDIOSOLITAIRE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STUDIOSOLITAIRE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STUDIOSOLITAIRE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1 665 886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STUDIOSOLITAIRE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ANNE CHARLOTTE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STUDIOSOLITAIRE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P. Wettres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STUDIOSOLITAIRE HOLDING AS</a:t>
            </a:r>
          </a:p>
        </p:txBody>
      </p:sp>
    </p:spTree>
  </p:cSld>
  <p:clrMapOvr>
    <a:masterClrMapping xmlns:a="http://schemas.openxmlformats.org/drawingml/2006/main"/>
  </p:clrMapOvr>
</p:sld>
</file>