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54f126326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9926dc63e4b21"/>
  </p:sldMasterIdLst>
  <p:sldIdLst>
    <p:sldId xmlns:r="http://schemas.openxmlformats.org/officeDocument/2006/relationships" id="256" r:id="R0f99eca26b0044ab"/>
    <p:sldId xmlns:r="http://schemas.openxmlformats.org/officeDocument/2006/relationships" id="257" r:id="R237b087a62d5490d"/>
    <p:sldId xmlns:r="http://schemas.openxmlformats.org/officeDocument/2006/relationships" id="258" r:id="Ra61c0b5995ca46a4"/>
    <p:sldId xmlns:r="http://schemas.openxmlformats.org/officeDocument/2006/relationships" id="259" r:id="R7b86013f7d77445b"/>
    <p:sldId xmlns:r="http://schemas.openxmlformats.org/officeDocument/2006/relationships" id="260" r:id="Rba4ea12050d44e69"/>
    <p:sldId xmlns:r="http://schemas.openxmlformats.org/officeDocument/2006/relationships" id="261" r:id="R96d0fde5f6284446"/>
    <p:sldId xmlns:r="http://schemas.openxmlformats.org/officeDocument/2006/relationships" id="262" r:id="R02fba90d9f0c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9926dc63e4b21" /><Relationship Type="http://schemas.openxmlformats.org/officeDocument/2006/relationships/slide" Target="/ppt/slides/slide1.xml" Id="R0f99eca26b0044ab" /><Relationship Type="http://schemas.openxmlformats.org/officeDocument/2006/relationships/slide" Target="/ppt/slides/slide2.xml" Id="R237b087a62d5490d" /><Relationship Type="http://schemas.openxmlformats.org/officeDocument/2006/relationships/slide" Target="/ppt/slides/slide3.xml" Id="Ra61c0b5995ca46a4" /><Relationship Type="http://schemas.openxmlformats.org/officeDocument/2006/relationships/slide" Target="/ppt/slides/slide4.xml" Id="R7b86013f7d77445b" /><Relationship Type="http://schemas.openxmlformats.org/officeDocument/2006/relationships/slide" Target="/ppt/slides/slide5.xml" Id="Rba4ea12050d44e69" /><Relationship Type="http://schemas.openxmlformats.org/officeDocument/2006/relationships/slide" Target="/ppt/slides/slide6.xml" Id="R96d0fde5f6284446" /><Relationship Type="http://schemas.openxmlformats.org/officeDocument/2006/relationships/slide" Target="/ppt/slides/slide7.xml" Id="R02fba90d9f0c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9c66cda23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a215752e84119" /><Relationship Type="http://schemas.openxmlformats.org/officeDocument/2006/relationships/theme" Target="/ppt/slideMasters/theme/theme1.xml" Id="R322b122da340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3a215752e8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1e0d8f582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36d1d811a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756b935ca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c34e17a9d43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86e9081af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df7d0247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2c5c9603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BRÆKKE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BRÆKKE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−6 588 058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9 398 989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323 095 493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652 440 482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 HOLDING AS  –  55,5 %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PIBLI HOLDING AS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 HOLDING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PIBLI HOLDING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920 390 943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 HOLDING AS</a:t>
            </a:r>
          </a:p>
        </p:txBody>
      </p:sp>
    </p:spTree>
  </p:cSld>
  <p:clrMapOvr>
    <a:masterClrMapping xmlns:a="http://schemas.openxmlformats.org/drawingml/2006/main"/>
  </p:clrMapOvr>
</p:sld>
</file>