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0da457d67840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4935e51d1d4386"/>
  </p:sldMasterIdLst>
  <p:sldIdLst>
    <p:sldId xmlns:r="http://schemas.openxmlformats.org/officeDocument/2006/relationships" id="256" r:id="R4503997108824410"/>
    <p:sldId xmlns:r="http://schemas.openxmlformats.org/officeDocument/2006/relationships" id="257" r:id="Rf9b1208571714c7a"/>
    <p:sldId xmlns:r="http://schemas.openxmlformats.org/officeDocument/2006/relationships" id="258" r:id="Ref84885b126c4974"/>
    <p:sldId xmlns:r="http://schemas.openxmlformats.org/officeDocument/2006/relationships" id="259" r:id="R4c0f0ecc89cd4463"/>
    <p:sldId xmlns:r="http://schemas.openxmlformats.org/officeDocument/2006/relationships" id="260" r:id="R10a3d036b5344376"/>
    <p:sldId xmlns:r="http://schemas.openxmlformats.org/officeDocument/2006/relationships" id="261" r:id="Rc31908c9f6184fd2"/>
    <p:sldId xmlns:r="http://schemas.openxmlformats.org/officeDocument/2006/relationships" id="262" r:id="Rd4c2c48b7c6245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4935e51d1d4386" /><Relationship Type="http://schemas.openxmlformats.org/officeDocument/2006/relationships/slide" Target="/ppt/slides/slide1.xml" Id="R4503997108824410" /><Relationship Type="http://schemas.openxmlformats.org/officeDocument/2006/relationships/slide" Target="/ppt/slides/slide2.xml" Id="Rf9b1208571714c7a" /><Relationship Type="http://schemas.openxmlformats.org/officeDocument/2006/relationships/slide" Target="/ppt/slides/slide3.xml" Id="Ref84885b126c4974" /><Relationship Type="http://schemas.openxmlformats.org/officeDocument/2006/relationships/slide" Target="/ppt/slides/slide4.xml" Id="R4c0f0ecc89cd4463" /><Relationship Type="http://schemas.openxmlformats.org/officeDocument/2006/relationships/slide" Target="/ppt/slides/slide5.xml" Id="R10a3d036b5344376" /><Relationship Type="http://schemas.openxmlformats.org/officeDocument/2006/relationships/slide" Target="/ppt/slides/slide6.xml" Id="Rc31908c9f6184fd2" /><Relationship Type="http://schemas.openxmlformats.org/officeDocument/2006/relationships/slide" Target="/ppt/slides/slide7.xml" Id="Rd4c2c48b7c6245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6a86846ac845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a2a7907244a7f" /><Relationship Type="http://schemas.openxmlformats.org/officeDocument/2006/relationships/theme" Target="/ppt/slideMasters/theme/theme1.xml" Id="R55e58ce40c4d48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aa2a7907244a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2588453e949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0442a123e48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13b96edb94b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58d6e487546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3e4c053d748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289b55d1245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97ce1de3948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VERDIHAGEN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VERDIHAGEN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−9 807 000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1 646 000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24 380 000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BRENNA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ROLSTAD BRENNA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Smestadhagan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920 392 490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VERDIHAGEN AS</a:t>
            </a:r>
          </a:p>
        </p:txBody>
      </p:sp>
    </p:spTree>
  </p:cSld>
  <p:clrMapOvr>
    <a:masterClrMapping xmlns:a="http://schemas.openxmlformats.org/drawingml/2006/main"/>
  </p:clrMapOvr>
</p:sld>
</file>