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bb3abce94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f74ac0ecd469e"/>
  </p:sldMasterIdLst>
  <p:sldIdLst>
    <p:sldId xmlns:r="http://schemas.openxmlformats.org/officeDocument/2006/relationships" id="256" r:id="R980b736a01f64da7"/>
    <p:sldId xmlns:r="http://schemas.openxmlformats.org/officeDocument/2006/relationships" id="257" r:id="R80a704b41f384bf4"/>
    <p:sldId xmlns:r="http://schemas.openxmlformats.org/officeDocument/2006/relationships" id="258" r:id="R2059cbf266e24c29"/>
    <p:sldId xmlns:r="http://schemas.openxmlformats.org/officeDocument/2006/relationships" id="259" r:id="Rbdcae9e6f7e7419e"/>
    <p:sldId xmlns:r="http://schemas.openxmlformats.org/officeDocument/2006/relationships" id="260" r:id="R2e447b764b4f48ee"/>
    <p:sldId xmlns:r="http://schemas.openxmlformats.org/officeDocument/2006/relationships" id="261" r:id="R8f5a1597ad4c472b"/>
    <p:sldId xmlns:r="http://schemas.openxmlformats.org/officeDocument/2006/relationships" id="262" r:id="Rbbd94532a929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f74ac0ecd469e" /><Relationship Type="http://schemas.openxmlformats.org/officeDocument/2006/relationships/slide" Target="/ppt/slides/slide1.xml" Id="R980b736a01f64da7" /><Relationship Type="http://schemas.openxmlformats.org/officeDocument/2006/relationships/slide" Target="/ppt/slides/slide2.xml" Id="R80a704b41f384bf4" /><Relationship Type="http://schemas.openxmlformats.org/officeDocument/2006/relationships/slide" Target="/ppt/slides/slide3.xml" Id="R2059cbf266e24c29" /><Relationship Type="http://schemas.openxmlformats.org/officeDocument/2006/relationships/slide" Target="/ppt/slides/slide4.xml" Id="Rbdcae9e6f7e7419e" /><Relationship Type="http://schemas.openxmlformats.org/officeDocument/2006/relationships/slide" Target="/ppt/slides/slide5.xml" Id="R2e447b764b4f48ee" /><Relationship Type="http://schemas.openxmlformats.org/officeDocument/2006/relationships/slide" Target="/ppt/slides/slide6.xml" Id="R8f5a1597ad4c472b" /><Relationship Type="http://schemas.openxmlformats.org/officeDocument/2006/relationships/slide" Target="/ppt/slides/slide7.xml" Id="Rbbd94532a929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13c31ecf0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9b57df9054a47" /><Relationship Type="http://schemas.openxmlformats.org/officeDocument/2006/relationships/theme" Target="/ppt/slideMasters/theme/theme1.xml" Id="R537b3d1f64bc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9b57df905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d8f4091d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2b941836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887303c8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d6f3329f6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5a60e8024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d77ad9b4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67303782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AUTOSTRADA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BILUTLEIE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26 783 912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18 026 987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BIL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LISTIS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Norkynvegen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920 393 926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BILUTLEIE AS</a:t>
            </a:r>
          </a:p>
        </p:txBody>
      </p:sp>
    </p:spTree>
  </p:cSld>
  <p:clrMapOvr>
    <a:masterClrMapping xmlns:a="http://schemas.openxmlformats.org/drawingml/2006/main"/>
  </p:clrMapOvr>
</p:sld>
</file>