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7ef09acec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b505e93cfc4882"/>
  </p:sldMasterIdLst>
  <p:sldIdLst>
    <p:sldId xmlns:r="http://schemas.openxmlformats.org/officeDocument/2006/relationships" id="256" r:id="Rf7b4179c2cf14acc"/>
    <p:sldId xmlns:r="http://schemas.openxmlformats.org/officeDocument/2006/relationships" id="257" r:id="R33c8859f376f4fed"/>
    <p:sldId xmlns:r="http://schemas.openxmlformats.org/officeDocument/2006/relationships" id="258" r:id="R60eb2fa434624ea9"/>
    <p:sldId xmlns:r="http://schemas.openxmlformats.org/officeDocument/2006/relationships" id="259" r:id="R8026c37667b241f2"/>
    <p:sldId xmlns:r="http://schemas.openxmlformats.org/officeDocument/2006/relationships" id="260" r:id="R3183741091fc422a"/>
    <p:sldId xmlns:r="http://schemas.openxmlformats.org/officeDocument/2006/relationships" id="261" r:id="R1dbf1cbf2fc047ea"/>
    <p:sldId xmlns:r="http://schemas.openxmlformats.org/officeDocument/2006/relationships" id="262" r:id="R3e0a8f050b7e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b505e93cfc4882" /><Relationship Type="http://schemas.openxmlformats.org/officeDocument/2006/relationships/slide" Target="/ppt/slides/slide1.xml" Id="Rf7b4179c2cf14acc" /><Relationship Type="http://schemas.openxmlformats.org/officeDocument/2006/relationships/slide" Target="/ppt/slides/slide2.xml" Id="R33c8859f376f4fed" /><Relationship Type="http://schemas.openxmlformats.org/officeDocument/2006/relationships/slide" Target="/ppt/slides/slide3.xml" Id="R60eb2fa434624ea9" /><Relationship Type="http://schemas.openxmlformats.org/officeDocument/2006/relationships/slide" Target="/ppt/slides/slide4.xml" Id="R8026c37667b241f2" /><Relationship Type="http://schemas.openxmlformats.org/officeDocument/2006/relationships/slide" Target="/ppt/slides/slide5.xml" Id="R3183741091fc422a" /><Relationship Type="http://schemas.openxmlformats.org/officeDocument/2006/relationships/slide" Target="/ppt/slides/slide6.xml" Id="R1dbf1cbf2fc047ea" /><Relationship Type="http://schemas.openxmlformats.org/officeDocument/2006/relationships/slide" Target="/ppt/slides/slide7.xml" Id="R3e0a8f050b7e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0433947b34c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ecfe2e98c49b8" /><Relationship Type="http://schemas.openxmlformats.org/officeDocument/2006/relationships/theme" Target="/ppt/slideMasters/theme/theme1.xml" Id="R875c9df0ab9c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5ecfe2e98c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1a6c0d123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4736707d742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818e4093842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cda39084046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3868698b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fc887dbd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aeb4ed8b2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NUBBERUD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NUBBERUD HOLDING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2 492 562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13 246 189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13 946 189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NUBBERUD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Hiåsskogveien 440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920 403 743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NUBBERUD HOLDING AS</a:t>
            </a:r>
          </a:p>
        </p:txBody>
      </p:sp>
    </p:spTree>
  </p:cSld>
  <p:clrMapOvr>
    <a:masterClrMapping xmlns:a="http://schemas.openxmlformats.org/drawingml/2006/main"/>
  </p:clrMapOvr>
</p:sld>
</file>