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226e59485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36265b5cc4989"/>
  </p:sldMasterIdLst>
  <p:sldIdLst>
    <p:sldId xmlns:r="http://schemas.openxmlformats.org/officeDocument/2006/relationships" id="256" r:id="R9975aeae2d6942d4"/>
    <p:sldId xmlns:r="http://schemas.openxmlformats.org/officeDocument/2006/relationships" id="257" r:id="R23e3ed246edf4103"/>
    <p:sldId xmlns:r="http://schemas.openxmlformats.org/officeDocument/2006/relationships" id="258" r:id="Ra2c70f1de7f543c3"/>
    <p:sldId xmlns:r="http://schemas.openxmlformats.org/officeDocument/2006/relationships" id="259" r:id="Rccc95d5d620a44cc"/>
    <p:sldId xmlns:r="http://schemas.openxmlformats.org/officeDocument/2006/relationships" id="260" r:id="R111e626c83f747d0"/>
    <p:sldId xmlns:r="http://schemas.openxmlformats.org/officeDocument/2006/relationships" id="261" r:id="Ra6da32115dd64c96"/>
    <p:sldId xmlns:r="http://schemas.openxmlformats.org/officeDocument/2006/relationships" id="262" r:id="R4e89b6d6f4ff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36265b5cc4989" /><Relationship Type="http://schemas.openxmlformats.org/officeDocument/2006/relationships/slide" Target="/ppt/slides/slide1.xml" Id="R9975aeae2d6942d4" /><Relationship Type="http://schemas.openxmlformats.org/officeDocument/2006/relationships/slide" Target="/ppt/slides/slide2.xml" Id="R23e3ed246edf4103" /><Relationship Type="http://schemas.openxmlformats.org/officeDocument/2006/relationships/slide" Target="/ppt/slides/slide3.xml" Id="Ra2c70f1de7f543c3" /><Relationship Type="http://schemas.openxmlformats.org/officeDocument/2006/relationships/slide" Target="/ppt/slides/slide4.xml" Id="Rccc95d5d620a44cc" /><Relationship Type="http://schemas.openxmlformats.org/officeDocument/2006/relationships/slide" Target="/ppt/slides/slide5.xml" Id="R111e626c83f747d0" /><Relationship Type="http://schemas.openxmlformats.org/officeDocument/2006/relationships/slide" Target="/ppt/slides/slide6.xml" Id="Ra6da32115dd64c96" /><Relationship Type="http://schemas.openxmlformats.org/officeDocument/2006/relationships/slide" Target="/ppt/slides/slide7.xml" Id="R4e89b6d6f4ff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1052bfbaf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3d6859aa34b77" /><Relationship Type="http://schemas.openxmlformats.org/officeDocument/2006/relationships/theme" Target="/ppt/slideMasters/theme/theme1.xml" Id="R567e23fff0c2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3d6859aa3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70467fca4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df1adcaa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19b4a8cc4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70cdcdb8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08356d191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a583793b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8abea6cb5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NARVIK 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NARVIK EL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29 726 116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11 446 784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VGR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920 408 133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EL AS</a:t>
            </a:r>
          </a:p>
        </p:txBody>
      </p:sp>
    </p:spTree>
  </p:cSld>
  <p:clrMapOvr>
    <a:masterClrMapping xmlns:a="http://schemas.openxmlformats.org/drawingml/2006/main"/>
  </p:clrMapOvr>
</p:sld>
</file>