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6d987c130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19b5dac814a8d"/>
  </p:sldMasterIdLst>
  <p:sldIdLst>
    <p:sldId xmlns:r="http://schemas.openxmlformats.org/officeDocument/2006/relationships" id="256" r:id="Red2a31e6197444ca"/>
    <p:sldId xmlns:r="http://schemas.openxmlformats.org/officeDocument/2006/relationships" id="257" r:id="Rf213f1b62f334173"/>
    <p:sldId xmlns:r="http://schemas.openxmlformats.org/officeDocument/2006/relationships" id="258" r:id="R462149a465ec4ec5"/>
    <p:sldId xmlns:r="http://schemas.openxmlformats.org/officeDocument/2006/relationships" id="259" r:id="R46afd1a543a047c3"/>
    <p:sldId xmlns:r="http://schemas.openxmlformats.org/officeDocument/2006/relationships" id="260" r:id="R4b0a300e4f324e50"/>
    <p:sldId xmlns:r="http://schemas.openxmlformats.org/officeDocument/2006/relationships" id="261" r:id="R12144fceb3a442a4"/>
    <p:sldId xmlns:r="http://schemas.openxmlformats.org/officeDocument/2006/relationships" id="262" r:id="Re18c0d45c2a8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19b5dac814a8d" /><Relationship Type="http://schemas.openxmlformats.org/officeDocument/2006/relationships/slide" Target="/ppt/slides/slide1.xml" Id="Red2a31e6197444ca" /><Relationship Type="http://schemas.openxmlformats.org/officeDocument/2006/relationships/slide" Target="/ppt/slides/slide2.xml" Id="Rf213f1b62f334173" /><Relationship Type="http://schemas.openxmlformats.org/officeDocument/2006/relationships/slide" Target="/ppt/slides/slide3.xml" Id="R462149a465ec4ec5" /><Relationship Type="http://schemas.openxmlformats.org/officeDocument/2006/relationships/slide" Target="/ppt/slides/slide4.xml" Id="R46afd1a543a047c3" /><Relationship Type="http://schemas.openxmlformats.org/officeDocument/2006/relationships/slide" Target="/ppt/slides/slide5.xml" Id="R4b0a300e4f324e50" /><Relationship Type="http://schemas.openxmlformats.org/officeDocument/2006/relationships/slide" Target="/ppt/slides/slide6.xml" Id="R12144fceb3a442a4" /><Relationship Type="http://schemas.openxmlformats.org/officeDocument/2006/relationships/slide" Target="/ppt/slides/slide7.xml" Id="Re18c0d45c2a8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793049c93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20b7ead6445e" /><Relationship Type="http://schemas.openxmlformats.org/officeDocument/2006/relationships/theme" Target="/ppt/slideMasters/theme/theme1.xml" Id="Rc2ac7272e8f3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220b7ead6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0305ce51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fe5919c17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dcb5ad54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3da5ed1c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c1ab6184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c0824df9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749bb43e2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