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a9e9df926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e674f52a04d4c"/>
  </p:sldMasterIdLst>
  <p:sldIdLst>
    <p:sldId xmlns:r="http://schemas.openxmlformats.org/officeDocument/2006/relationships" id="256" r:id="R5ec4f0767e0e4144"/>
    <p:sldId xmlns:r="http://schemas.openxmlformats.org/officeDocument/2006/relationships" id="257" r:id="R6017168c793d47cb"/>
    <p:sldId xmlns:r="http://schemas.openxmlformats.org/officeDocument/2006/relationships" id="258" r:id="R7d8d0b5bf19b4683"/>
    <p:sldId xmlns:r="http://schemas.openxmlformats.org/officeDocument/2006/relationships" id="259" r:id="Rce62a36a07704f62"/>
    <p:sldId xmlns:r="http://schemas.openxmlformats.org/officeDocument/2006/relationships" id="260" r:id="Rd1df4683ff8d43a8"/>
    <p:sldId xmlns:r="http://schemas.openxmlformats.org/officeDocument/2006/relationships" id="261" r:id="R73b40eb2f9c24858"/>
    <p:sldId xmlns:r="http://schemas.openxmlformats.org/officeDocument/2006/relationships" id="262" r:id="R7ab53114b3ea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e674f52a04d4c" /><Relationship Type="http://schemas.openxmlformats.org/officeDocument/2006/relationships/slide" Target="/ppt/slides/slide1.xml" Id="R5ec4f0767e0e4144" /><Relationship Type="http://schemas.openxmlformats.org/officeDocument/2006/relationships/slide" Target="/ppt/slides/slide2.xml" Id="R6017168c793d47cb" /><Relationship Type="http://schemas.openxmlformats.org/officeDocument/2006/relationships/slide" Target="/ppt/slides/slide3.xml" Id="R7d8d0b5bf19b4683" /><Relationship Type="http://schemas.openxmlformats.org/officeDocument/2006/relationships/slide" Target="/ppt/slides/slide4.xml" Id="Rce62a36a07704f62" /><Relationship Type="http://schemas.openxmlformats.org/officeDocument/2006/relationships/slide" Target="/ppt/slides/slide5.xml" Id="Rd1df4683ff8d43a8" /><Relationship Type="http://schemas.openxmlformats.org/officeDocument/2006/relationships/slide" Target="/ppt/slides/slide6.xml" Id="R73b40eb2f9c24858" /><Relationship Type="http://schemas.openxmlformats.org/officeDocument/2006/relationships/slide" Target="/ppt/slides/slide7.xml" Id="R7ab53114b3ea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108a46079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45241ec944116" /><Relationship Type="http://schemas.openxmlformats.org/officeDocument/2006/relationships/theme" Target="/ppt/slideMasters/theme/theme1.xml" Id="R2086f0a06f48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45241ec94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91995c74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694af7fd8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01623f82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39013a94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6cb73e9e0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bf5f5434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3b1618c59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PATRIOTENE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