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a1a7b7f04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b26c1280448d1"/>
  </p:sldMasterIdLst>
  <p:sldIdLst>
    <p:sldId xmlns:r="http://schemas.openxmlformats.org/officeDocument/2006/relationships" id="256" r:id="R59b2babe0bda4f8f"/>
    <p:sldId xmlns:r="http://schemas.openxmlformats.org/officeDocument/2006/relationships" id="257" r:id="R9357bf387f1c4e49"/>
    <p:sldId xmlns:r="http://schemas.openxmlformats.org/officeDocument/2006/relationships" id="258" r:id="R81da1f076aac454e"/>
    <p:sldId xmlns:r="http://schemas.openxmlformats.org/officeDocument/2006/relationships" id="259" r:id="Rc0858532d8a843b6"/>
    <p:sldId xmlns:r="http://schemas.openxmlformats.org/officeDocument/2006/relationships" id="260" r:id="R41d7e6e226714002"/>
    <p:sldId xmlns:r="http://schemas.openxmlformats.org/officeDocument/2006/relationships" id="261" r:id="R9573fcc9f6904dd4"/>
    <p:sldId xmlns:r="http://schemas.openxmlformats.org/officeDocument/2006/relationships" id="262" r:id="Rb5d754b9faf6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b26c1280448d1" /><Relationship Type="http://schemas.openxmlformats.org/officeDocument/2006/relationships/slide" Target="/ppt/slides/slide1.xml" Id="R59b2babe0bda4f8f" /><Relationship Type="http://schemas.openxmlformats.org/officeDocument/2006/relationships/slide" Target="/ppt/slides/slide2.xml" Id="R9357bf387f1c4e49" /><Relationship Type="http://schemas.openxmlformats.org/officeDocument/2006/relationships/slide" Target="/ppt/slides/slide3.xml" Id="R81da1f076aac454e" /><Relationship Type="http://schemas.openxmlformats.org/officeDocument/2006/relationships/slide" Target="/ppt/slides/slide4.xml" Id="Rc0858532d8a843b6" /><Relationship Type="http://schemas.openxmlformats.org/officeDocument/2006/relationships/slide" Target="/ppt/slides/slide5.xml" Id="R41d7e6e226714002" /><Relationship Type="http://schemas.openxmlformats.org/officeDocument/2006/relationships/slide" Target="/ppt/slides/slide6.xml" Id="R9573fcc9f6904dd4" /><Relationship Type="http://schemas.openxmlformats.org/officeDocument/2006/relationships/slide" Target="/ppt/slides/slide7.xml" Id="Rb5d754b9faf6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8ed0e61b9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e42098df4883" /><Relationship Type="http://schemas.openxmlformats.org/officeDocument/2006/relationships/theme" Target="/ppt/slideMasters/theme/theme1.xml" Id="R85735abee4c4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be42098df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38868812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040d2ecb2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4eb6239d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7292a0f9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ca309734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b9f67d7c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f79ebba8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LUNDAL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SERVICE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1 546 864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ESPEN LUNDAL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JOACHIM LUNDAL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Vikaleitet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LUNDAL SERVICE AS</a:t>
            </a:r>
          </a:p>
        </p:txBody>
      </p:sp>
    </p:spTree>
  </p:cSld>
  <p:clrMapOvr>
    <a:masterClrMapping xmlns:a="http://schemas.openxmlformats.org/drawingml/2006/main"/>
  </p:clrMapOvr>
</p:sld>
</file>