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c2f72c19547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ec91a00944963"/>
  </p:sldMasterIdLst>
  <p:sldIdLst>
    <p:sldId xmlns:r="http://schemas.openxmlformats.org/officeDocument/2006/relationships" id="256" r:id="R35953131634d4e8b"/>
    <p:sldId xmlns:r="http://schemas.openxmlformats.org/officeDocument/2006/relationships" id="257" r:id="R8a45086a1e3c41a0"/>
    <p:sldId xmlns:r="http://schemas.openxmlformats.org/officeDocument/2006/relationships" id="258" r:id="R901786657f33415e"/>
    <p:sldId xmlns:r="http://schemas.openxmlformats.org/officeDocument/2006/relationships" id="259" r:id="Rc39756009c7b47d7"/>
    <p:sldId xmlns:r="http://schemas.openxmlformats.org/officeDocument/2006/relationships" id="260" r:id="Rb55985076f2940fa"/>
    <p:sldId xmlns:r="http://schemas.openxmlformats.org/officeDocument/2006/relationships" id="261" r:id="R3631de8e261d4493"/>
    <p:sldId xmlns:r="http://schemas.openxmlformats.org/officeDocument/2006/relationships" id="262" r:id="Rf4ec18596397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ec91a00944963" /><Relationship Type="http://schemas.openxmlformats.org/officeDocument/2006/relationships/slide" Target="/ppt/slides/slide1.xml" Id="R35953131634d4e8b" /><Relationship Type="http://schemas.openxmlformats.org/officeDocument/2006/relationships/slide" Target="/ppt/slides/slide2.xml" Id="R8a45086a1e3c41a0" /><Relationship Type="http://schemas.openxmlformats.org/officeDocument/2006/relationships/slide" Target="/ppt/slides/slide3.xml" Id="R901786657f33415e" /><Relationship Type="http://schemas.openxmlformats.org/officeDocument/2006/relationships/slide" Target="/ppt/slides/slide4.xml" Id="Rc39756009c7b47d7" /><Relationship Type="http://schemas.openxmlformats.org/officeDocument/2006/relationships/slide" Target="/ppt/slides/slide5.xml" Id="Rb55985076f2940fa" /><Relationship Type="http://schemas.openxmlformats.org/officeDocument/2006/relationships/slide" Target="/ppt/slides/slide6.xml" Id="R3631de8e261d4493" /><Relationship Type="http://schemas.openxmlformats.org/officeDocument/2006/relationships/slide" Target="/ppt/slides/slide7.xml" Id="Rf4ec18596397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e19a48b314b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f1c3956954587" /><Relationship Type="http://schemas.openxmlformats.org/officeDocument/2006/relationships/theme" Target="/ppt/slideMasters/theme/theme1.xml" Id="R43f78d1b588e48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f1c395695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701e7e7e64e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3f662d6da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9eec73a84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dcbcac08647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ef3ced7ca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23b17e83f4e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c1aea4b2840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KOMPLETT BOLIG ROGALAND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BOLIG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BOLIG ROGALAND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BOLIG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BOLIG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BOLIG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41 989 773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−137 866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11 046 756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BOLIG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HOLDING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MEISLAND BØRGE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SVEINUNG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HØLLAND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WANVIK CATO FJELDE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BOLIG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Forusveien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920 426 131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BOLIG ROGALAND AS</a:t>
            </a:r>
          </a:p>
        </p:txBody>
      </p:sp>
    </p:spTree>
  </p:cSld>
  <p:clrMapOvr>
    <a:masterClrMapping xmlns:a="http://schemas.openxmlformats.org/drawingml/2006/main"/>
  </p:clrMapOvr>
</p:sld>
</file>