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15bf8d0f0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57cae7249426a"/>
  </p:sldMasterIdLst>
  <p:sldIdLst>
    <p:sldId xmlns:r="http://schemas.openxmlformats.org/officeDocument/2006/relationships" id="256" r:id="R4960ad71dbde490c"/>
    <p:sldId xmlns:r="http://schemas.openxmlformats.org/officeDocument/2006/relationships" id="257" r:id="R19cc209c3a4d4d1c"/>
    <p:sldId xmlns:r="http://schemas.openxmlformats.org/officeDocument/2006/relationships" id="258" r:id="R5ff7d837dc404456"/>
    <p:sldId xmlns:r="http://schemas.openxmlformats.org/officeDocument/2006/relationships" id="259" r:id="Ra94446a7f3584f5c"/>
    <p:sldId xmlns:r="http://schemas.openxmlformats.org/officeDocument/2006/relationships" id="260" r:id="Rab8daf56800e4bd8"/>
    <p:sldId xmlns:r="http://schemas.openxmlformats.org/officeDocument/2006/relationships" id="261" r:id="R2151ff516b24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57cae7249426a" /><Relationship Type="http://schemas.openxmlformats.org/officeDocument/2006/relationships/slide" Target="/ppt/slides/slide1.xml" Id="R4960ad71dbde490c" /><Relationship Type="http://schemas.openxmlformats.org/officeDocument/2006/relationships/slide" Target="/ppt/slides/slide2.xml" Id="R19cc209c3a4d4d1c" /><Relationship Type="http://schemas.openxmlformats.org/officeDocument/2006/relationships/slide" Target="/ppt/slides/slide3.xml" Id="R5ff7d837dc404456" /><Relationship Type="http://schemas.openxmlformats.org/officeDocument/2006/relationships/slide" Target="/ppt/slides/slide4.xml" Id="Ra94446a7f3584f5c" /><Relationship Type="http://schemas.openxmlformats.org/officeDocument/2006/relationships/slide" Target="/ppt/slides/slide5.xml" Id="Rab8daf56800e4bd8" /><Relationship Type="http://schemas.openxmlformats.org/officeDocument/2006/relationships/slide" Target="/ppt/slides/slide6.xml" Id="R2151ff516b24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9e6c9f6cf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dcb817de4ce3" /><Relationship Type="http://schemas.openxmlformats.org/officeDocument/2006/relationships/theme" Target="/ppt/slideMasters/theme/theme1.xml" Id="Rb782f62f1b62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4dcb817de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9e338a60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c1627b993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ea32991d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e92db7316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6b2baa847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3e77c0f55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