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9f0fcbf223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c7cb265294ac4"/>
  </p:sldMasterIdLst>
  <p:sldIdLst>
    <p:sldId xmlns:r="http://schemas.openxmlformats.org/officeDocument/2006/relationships" id="256" r:id="R7a195305d241471e"/>
    <p:sldId xmlns:r="http://schemas.openxmlformats.org/officeDocument/2006/relationships" id="257" r:id="R4e21bf1bb3214518"/>
    <p:sldId xmlns:r="http://schemas.openxmlformats.org/officeDocument/2006/relationships" id="258" r:id="Re45e832b6e524f76"/>
    <p:sldId xmlns:r="http://schemas.openxmlformats.org/officeDocument/2006/relationships" id="259" r:id="R275fb8d868044a7b"/>
    <p:sldId xmlns:r="http://schemas.openxmlformats.org/officeDocument/2006/relationships" id="260" r:id="R4b97cf368f0c4dd2"/>
    <p:sldId xmlns:r="http://schemas.openxmlformats.org/officeDocument/2006/relationships" id="261" r:id="R2e8f12aa53104609"/>
    <p:sldId xmlns:r="http://schemas.openxmlformats.org/officeDocument/2006/relationships" id="262" r:id="Rd76352b1026b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c7cb265294ac4" /><Relationship Type="http://schemas.openxmlformats.org/officeDocument/2006/relationships/slide" Target="/ppt/slides/slide1.xml" Id="R7a195305d241471e" /><Relationship Type="http://schemas.openxmlformats.org/officeDocument/2006/relationships/slide" Target="/ppt/slides/slide2.xml" Id="R4e21bf1bb3214518" /><Relationship Type="http://schemas.openxmlformats.org/officeDocument/2006/relationships/slide" Target="/ppt/slides/slide3.xml" Id="Re45e832b6e524f76" /><Relationship Type="http://schemas.openxmlformats.org/officeDocument/2006/relationships/slide" Target="/ppt/slides/slide4.xml" Id="R275fb8d868044a7b" /><Relationship Type="http://schemas.openxmlformats.org/officeDocument/2006/relationships/slide" Target="/ppt/slides/slide5.xml" Id="R4b97cf368f0c4dd2" /><Relationship Type="http://schemas.openxmlformats.org/officeDocument/2006/relationships/slide" Target="/ppt/slides/slide6.xml" Id="R2e8f12aa53104609" /><Relationship Type="http://schemas.openxmlformats.org/officeDocument/2006/relationships/slide" Target="/ppt/slides/slide7.xml" Id="Rd76352b1026b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a34ce21c1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3211c90b4f69" /><Relationship Type="http://schemas.openxmlformats.org/officeDocument/2006/relationships/theme" Target="/ppt/slideMasters/theme/theme1.xml" Id="R1c715cc47ca1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613211c90b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b43ae9cc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b5330a4a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927ed064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c891460e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79936715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848d62bd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e6f72e1c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NILSSON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NILSSON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878 240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NILSSON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NILSSON HOLDING AS</a:t>
            </a:r>
          </a:p>
        </p:txBody>
      </p:sp>
    </p:spTree>
  </p:cSld>
  <p:clrMapOvr>
    <a:masterClrMapping xmlns:a="http://schemas.openxmlformats.org/drawingml/2006/main"/>
  </p:clrMapOvr>
</p:sld>
</file>