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060883a58844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37a3c1e5b9448f"/>
  </p:sldMasterIdLst>
  <p:sldIdLst>
    <p:sldId xmlns:r="http://schemas.openxmlformats.org/officeDocument/2006/relationships" id="256" r:id="Rdeaec90d500341ef"/>
    <p:sldId xmlns:r="http://schemas.openxmlformats.org/officeDocument/2006/relationships" id="257" r:id="R2b301e8f7f4b421e"/>
    <p:sldId xmlns:r="http://schemas.openxmlformats.org/officeDocument/2006/relationships" id="258" r:id="R44f570e4f9ea4590"/>
    <p:sldId xmlns:r="http://schemas.openxmlformats.org/officeDocument/2006/relationships" id="259" r:id="R891f31d14b544268"/>
    <p:sldId xmlns:r="http://schemas.openxmlformats.org/officeDocument/2006/relationships" id="260" r:id="Ra6e8098661cb43c2"/>
    <p:sldId xmlns:r="http://schemas.openxmlformats.org/officeDocument/2006/relationships" id="261" r:id="Rd50cd0d79ce249d7"/>
    <p:sldId xmlns:r="http://schemas.openxmlformats.org/officeDocument/2006/relationships" id="262" r:id="R24cb06bdaf134f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7a3c1e5b9448f" /><Relationship Type="http://schemas.openxmlformats.org/officeDocument/2006/relationships/slide" Target="/ppt/slides/slide1.xml" Id="Rdeaec90d500341ef" /><Relationship Type="http://schemas.openxmlformats.org/officeDocument/2006/relationships/slide" Target="/ppt/slides/slide2.xml" Id="R2b301e8f7f4b421e" /><Relationship Type="http://schemas.openxmlformats.org/officeDocument/2006/relationships/slide" Target="/ppt/slides/slide3.xml" Id="R44f570e4f9ea4590" /><Relationship Type="http://schemas.openxmlformats.org/officeDocument/2006/relationships/slide" Target="/ppt/slides/slide4.xml" Id="R891f31d14b544268" /><Relationship Type="http://schemas.openxmlformats.org/officeDocument/2006/relationships/slide" Target="/ppt/slides/slide5.xml" Id="Ra6e8098661cb43c2" /><Relationship Type="http://schemas.openxmlformats.org/officeDocument/2006/relationships/slide" Target="/ppt/slides/slide6.xml" Id="Rd50cd0d79ce249d7" /><Relationship Type="http://schemas.openxmlformats.org/officeDocument/2006/relationships/slide" Target="/ppt/slides/slide7.xml" Id="R24cb06bdaf134f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a3e3e45d141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9399302e44560" /><Relationship Type="http://schemas.openxmlformats.org/officeDocument/2006/relationships/theme" Target="/ppt/slideMasters/theme/theme1.xml" Id="R600a760dfef34f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29399302e445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4a4ff317214f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b5c3013c34f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b981bb604740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f09d3badf46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3fafe7cd647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9e00c2daf4f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915d9a06e43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PATRICK ISAKSEN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PATRICK ISAKSEN AS ble etablert [år] og holder til i Tistedal.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13 662 713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−506 652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−942 617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−5 957 788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4 851 001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ISAKSEN BYGG &amp;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Brattåsen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1793 Tistedal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920 430 554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