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37f059ded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16242980a44490"/>
  </p:sldMasterIdLst>
  <p:sldIdLst>
    <p:sldId xmlns:r="http://schemas.openxmlformats.org/officeDocument/2006/relationships" id="256" r:id="R042ec2dd86424a87"/>
    <p:sldId xmlns:r="http://schemas.openxmlformats.org/officeDocument/2006/relationships" id="257" r:id="R91803b8e854d4ad3"/>
    <p:sldId xmlns:r="http://schemas.openxmlformats.org/officeDocument/2006/relationships" id="258" r:id="Re543e03dd8314696"/>
    <p:sldId xmlns:r="http://schemas.openxmlformats.org/officeDocument/2006/relationships" id="259" r:id="R81773d3365af48d3"/>
    <p:sldId xmlns:r="http://schemas.openxmlformats.org/officeDocument/2006/relationships" id="260" r:id="R7123909c8e3c4b49"/>
    <p:sldId xmlns:r="http://schemas.openxmlformats.org/officeDocument/2006/relationships" id="261" r:id="Radc1520a8db04d70"/>
    <p:sldId xmlns:r="http://schemas.openxmlformats.org/officeDocument/2006/relationships" id="262" r:id="R2fe3ac2f81e44c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6242980a44490" /><Relationship Type="http://schemas.openxmlformats.org/officeDocument/2006/relationships/slide" Target="/ppt/slides/slide1.xml" Id="R042ec2dd86424a87" /><Relationship Type="http://schemas.openxmlformats.org/officeDocument/2006/relationships/slide" Target="/ppt/slides/slide2.xml" Id="R91803b8e854d4ad3" /><Relationship Type="http://schemas.openxmlformats.org/officeDocument/2006/relationships/slide" Target="/ppt/slides/slide3.xml" Id="Re543e03dd8314696" /><Relationship Type="http://schemas.openxmlformats.org/officeDocument/2006/relationships/slide" Target="/ppt/slides/slide4.xml" Id="R81773d3365af48d3" /><Relationship Type="http://schemas.openxmlformats.org/officeDocument/2006/relationships/slide" Target="/ppt/slides/slide5.xml" Id="R7123909c8e3c4b49" /><Relationship Type="http://schemas.openxmlformats.org/officeDocument/2006/relationships/slide" Target="/ppt/slides/slide6.xml" Id="Radc1520a8db04d70" /><Relationship Type="http://schemas.openxmlformats.org/officeDocument/2006/relationships/slide" Target="/ppt/slides/slide7.xml" Id="R2fe3ac2f81e44c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97a8b42cc046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4dba48d1b47cb" /><Relationship Type="http://schemas.openxmlformats.org/officeDocument/2006/relationships/theme" Target="/ppt/slideMasters/theme/theme1.xml" Id="R8058ac4951e543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4dba48d1b47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aa3010fd6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ce7847fa7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b106a1b8d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188e6fe9b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b3730b18d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ea33537d14b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8f9dca6804a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TROLLSET INVEST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1 439 760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1 442 693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920 435 645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TROLLSET INVEST AS</a:t>
            </a:r>
          </a:p>
        </p:txBody>
      </p:sp>
    </p:spTree>
  </p:cSld>
  <p:clrMapOvr>
    <a:masterClrMapping xmlns:a="http://schemas.openxmlformats.org/drawingml/2006/main"/>
  </p:clrMapOvr>
</p:sld>
</file>