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6fa35986f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0d9585d6b48ba"/>
  </p:sldMasterIdLst>
  <p:sldIdLst>
    <p:sldId xmlns:r="http://schemas.openxmlformats.org/officeDocument/2006/relationships" id="256" r:id="R6cb9c1cc0fe04b7f"/>
    <p:sldId xmlns:r="http://schemas.openxmlformats.org/officeDocument/2006/relationships" id="257" r:id="Ra85b80911365424f"/>
    <p:sldId xmlns:r="http://schemas.openxmlformats.org/officeDocument/2006/relationships" id="258" r:id="Rebe61df789b144ef"/>
    <p:sldId xmlns:r="http://schemas.openxmlformats.org/officeDocument/2006/relationships" id="259" r:id="Rd7cc27eb86044876"/>
    <p:sldId xmlns:r="http://schemas.openxmlformats.org/officeDocument/2006/relationships" id="260" r:id="Rf9c6c839b9df48df"/>
    <p:sldId xmlns:r="http://schemas.openxmlformats.org/officeDocument/2006/relationships" id="261" r:id="Rc480d78e3ed9421b"/>
    <p:sldId xmlns:r="http://schemas.openxmlformats.org/officeDocument/2006/relationships" id="262" r:id="Rfcf52ba36c7d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0d9585d6b48ba" /><Relationship Type="http://schemas.openxmlformats.org/officeDocument/2006/relationships/slide" Target="/ppt/slides/slide1.xml" Id="R6cb9c1cc0fe04b7f" /><Relationship Type="http://schemas.openxmlformats.org/officeDocument/2006/relationships/slide" Target="/ppt/slides/slide2.xml" Id="Ra85b80911365424f" /><Relationship Type="http://schemas.openxmlformats.org/officeDocument/2006/relationships/slide" Target="/ppt/slides/slide3.xml" Id="Rebe61df789b144ef" /><Relationship Type="http://schemas.openxmlformats.org/officeDocument/2006/relationships/slide" Target="/ppt/slides/slide4.xml" Id="Rd7cc27eb86044876" /><Relationship Type="http://schemas.openxmlformats.org/officeDocument/2006/relationships/slide" Target="/ppt/slides/slide5.xml" Id="Rf9c6c839b9df48df" /><Relationship Type="http://schemas.openxmlformats.org/officeDocument/2006/relationships/slide" Target="/ppt/slides/slide6.xml" Id="Rc480d78e3ed9421b" /><Relationship Type="http://schemas.openxmlformats.org/officeDocument/2006/relationships/slide" Target="/ppt/slides/slide7.xml" Id="Rfcf52ba36c7d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5434b2d71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a62c8e7f46b7" /><Relationship Type="http://schemas.openxmlformats.org/officeDocument/2006/relationships/theme" Target="/ppt/slideMasters/theme/theme1.xml" Id="R46f7b090eb24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ca62c8e7f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bd2cbbf6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5b1c061d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6155b447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f7fb6169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89a6316d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1da9addf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90b2d681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OG GRAVELAG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OG GRAVELAG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38 208 269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4 013 415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21 312 161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TURUFJELL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Elvemo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GRAVELAG AS</a:t>
            </a:r>
          </a:p>
        </p:txBody>
      </p:sp>
    </p:spTree>
  </p:cSld>
  <p:clrMapOvr>
    <a:masterClrMapping xmlns:a="http://schemas.openxmlformats.org/drawingml/2006/main"/>
  </p:clrMapOvr>
</p:sld>
</file>