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64168f2f2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39af28ff44425"/>
  </p:sldMasterIdLst>
  <p:sldIdLst>
    <p:sldId xmlns:r="http://schemas.openxmlformats.org/officeDocument/2006/relationships" id="256" r:id="Re9318f4e387f4ee6"/>
    <p:sldId xmlns:r="http://schemas.openxmlformats.org/officeDocument/2006/relationships" id="257" r:id="R4882544019754137"/>
    <p:sldId xmlns:r="http://schemas.openxmlformats.org/officeDocument/2006/relationships" id="258" r:id="R9f6fe3a9cad94ffa"/>
    <p:sldId xmlns:r="http://schemas.openxmlformats.org/officeDocument/2006/relationships" id="259" r:id="R5bccbd60d5aa4358"/>
    <p:sldId xmlns:r="http://schemas.openxmlformats.org/officeDocument/2006/relationships" id="260" r:id="R681a1ba2d7fc418f"/>
    <p:sldId xmlns:r="http://schemas.openxmlformats.org/officeDocument/2006/relationships" id="261" r:id="Ra56d8d77077c4441"/>
    <p:sldId xmlns:r="http://schemas.openxmlformats.org/officeDocument/2006/relationships" id="262" r:id="R0714b9ea0eea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39af28ff44425" /><Relationship Type="http://schemas.openxmlformats.org/officeDocument/2006/relationships/slide" Target="/ppt/slides/slide1.xml" Id="Re9318f4e387f4ee6" /><Relationship Type="http://schemas.openxmlformats.org/officeDocument/2006/relationships/slide" Target="/ppt/slides/slide2.xml" Id="R4882544019754137" /><Relationship Type="http://schemas.openxmlformats.org/officeDocument/2006/relationships/slide" Target="/ppt/slides/slide3.xml" Id="R9f6fe3a9cad94ffa" /><Relationship Type="http://schemas.openxmlformats.org/officeDocument/2006/relationships/slide" Target="/ppt/slides/slide4.xml" Id="R5bccbd60d5aa4358" /><Relationship Type="http://schemas.openxmlformats.org/officeDocument/2006/relationships/slide" Target="/ppt/slides/slide5.xml" Id="R681a1ba2d7fc418f" /><Relationship Type="http://schemas.openxmlformats.org/officeDocument/2006/relationships/slide" Target="/ppt/slides/slide6.xml" Id="Ra56d8d77077c4441" /><Relationship Type="http://schemas.openxmlformats.org/officeDocument/2006/relationships/slide" Target="/ppt/slides/slide7.xml" Id="R0714b9ea0eea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60e9456d1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f7b7c23941c4" /><Relationship Type="http://schemas.openxmlformats.org/officeDocument/2006/relationships/theme" Target="/ppt/slideMasters/theme/theme1.xml" Id="R573294d310e8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2f7b7c239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c531f1a8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c49c81aa8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e94a491c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43f79f57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7bdbc084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a15c5454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12c54fba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HYGE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HYGE TAGE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Berberisveien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HYGE INVEST AS</a:t>
            </a:r>
          </a:p>
        </p:txBody>
      </p:sp>
    </p:spTree>
  </p:cSld>
  <p:clrMapOvr>
    <a:masterClrMapping xmlns:a="http://schemas.openxmlformats.org/drawingml/2006/main"/>
  </p:clrMapOvr>
</p:sld>
</file>