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40980c31d0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afed1f37f54473"/>
  </p:sldMasterIdLst>
  <p:sldIdLst>
    <p:sldId xmlns:r="http://schemas.openxmlformats.org/officeDocument/2006/relationships" id="256" r:id="Rc99ffde3f0104e07"/>
    <p:sldId xmlns:r="http://schemas.openxmlformats.org/officeDocument/2006/relationships" id="257" r:id="R1dc6272518544fdf"/>
    <p:sldId xmlns:r="http://schemas.openxmlformats.org/officeDocument/2006/relationships" id="258" r:id="R4f767a8e5ba84664"/>
    <p:sldId xmlns:r="http://schemas.openxmlformats.org/officeDocument/2006/relationships" id="259" r:id="Rbf7ad5f514c64c16"/>
    <p:sldId xmlns:r="http://schemas.openxmlformats.org/officeDocument/2006/relationships" id="260" r:id="Rb5376625230b4276"/>
    <p:sldId xmlns:r="http://schemas.openxmlformats.org/officeDocument/2006/relationships" id="261" r:id="Rb910bf951b3b4cb7"/>
    <p:sldId xmlns:r="http://schemas.openxmlformats.org/officeDocument/2006/relationships" id="262" r:id="R0588a866c690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fed1f37f54473" /><Relationship Type="http://schemas.openxmlformats.org/officeDocument/2006/relationships/slide" Target="/ppt/slides/slide1.xml" Id="Rc99ffde3f0104e07" /><Relationship Type="http://schemas.openxmlformats.org/officeDocument/2006/relationships/slide" Target="/ppt/slides/slide2.xml" Id="R1dc6272518544fdf" /><Relationship Type="http://schemas.openxmlformats.org/officeDocument/2006/relationships/slide" Target="/ppt/slides/slide3.xml" Id="R4f767a8e5ba84664" /><Relationship Type="http://schemas.openxmlformats.org/officeDocument/2006/relationships/slide" Target="/ppt/slides/slide4.xml" Id="Rbf7ad5f514c64c16" /><Relationship Type="http://schemas.openxmlformats.org/officeDocument/2006/relationships/slide" Target="/ppt/slides/slide5.xml" Id="Rb5376625230b4276" /><Relationship Type="http://schemas.openxmlformats.org/officeDocument/2006/relationships/slide" Target="/ppt/slides/slide6.xml" Id="Rb910bf951b3b4cb7" /><Relationship Type="http://schemas.openxmlformats.org/officeDocument/2006/relationships/slide" Target="/ppt/slides/slide7.xml" Id="R0588a866c690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5bc22e99449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03372a8234940" /><Relationship Type="http://schemas.openxmlformats.org/officeDocument/2006/relationships/theme" Target="/ppt/slideMasters/theme/theme1.xml" Id="Re9c28532c4a4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a03372a823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867d451e146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d2cccc6c04f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57275174f44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ab9fabbe7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577794a36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ca3512f3b4d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5c7bb37774d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ØGREID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59 922 200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59 926 356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312 564 010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397 783 531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HEDWIG ØGREID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TRUNKFISH CAPITAL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920 438 776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