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7764d1e9f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6b1970b7b4bb7"/>
  </p:sldMasterIdLst>
  <p:sldIdLst>
    <p:sldId xmlns:r="http://schemas.openxmlformats.org/officeDocument/2006/relationships" id="256" r:id="Re2a000e1ea3e4ee3"/>
    <p:sldId xmlns:r="http://schemas.openxmlformats.org/officeDocument/2006/relationships" id="257" r:id="Rdd45f5fa99494724"/>
    <p:sldId xmlns:r="http://schemas.openxmlformats.org/officeDocument/2006/relationships" id="258" r:id="R538f6eff04944c20"/>
    <p:sldId xmlns:r="http://schemas.openxmlformats.org/officeDocument/2006/relationships" id="259" r:id="R42f0957b1580497a"/>
    <p:sldId xmlns:r="http://schemas.openxmlformats.org/officeDocument/2006/relationships" id="260" r:id="R0f93fee013ee4f35"/>
    <p:sldId xmlns:r="http://schemas.openxmlformats.org/officeDocument/2006/relationships" id="261" r:id="Rbc67f92225944519"/>
    <p:sldId xmlns:r="http://schemas.openxmlformats.org/officeDocument/2006/relationships" id="262" r:id="R7b12229001df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6b1970b7b4bb7" /><Relationship Type="http://schemas.openxmlformats.org/officeDocument/2006/relationships/slide" Target="/ppt/slides/slide1.xml" Id="Re2a000e1ea3e4ee3" /><Relationship Type="http://schemas.openxmlformats.org/officeDocument/2006/relationships/slide" Target="/ppt/slides/slide2.xml" Id="Rdd45f5fa99494724" /><Relationship Type="http://schemas.openxmlformats.org/officeDocument/2006/relationships/slide" Target="/ppt/slides/slide3.xml" Id="R538f6eff04944c20" /><Relationship Type="http://schemas.openxmlformats.org/officeDocument/2006/relationships/slide" Target="/ppt/slides/slide4.xml" Id="R42f0957b1580497a" /><Relationship Type="http://schemas.openxmlformats.org/officeDocument/2006/relationships/slide" Target="/ppt/slides/slide5.xml" Id="R0f93fee013ee4f35" /><Relationship Type="http://schemas.openxmlformats.org/officeDocument/2006/relationships/slide" Target="/ppt/slides/slide6.xml" Id="Rbc67f92225944519" /><Relationship Type="http://schemas.openxmlformats.org/officeDocument/2006/relationships/slide" Target="/ppt/slides/slide7.xml" Id="R7b12229001df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296073cc7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dcaa3a1454d7a" /><Relationship Type="http://schemas.openxmlformats.org/officeDocument/2006/relationships/theme" Target="/ppt/slideMasters/theme/theme1.xml" Id="R7c24294ecb3e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dcaa3a145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d54f6456f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a7d3af38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b3b4b028b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ca5107691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22c62de5f4a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de295bce4f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24bfb0277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HERR 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 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HERR VOLD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 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 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 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 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 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HERR VOLD HOLDING AS</a:t>
            </a:r>
          </a:p>
        </p:txBody>
      </p:sp>
    </p:spTree>
  </p:cSld>
  <p:clrMapOvr>
    <a:masterClrMapping xmlns:a="http://schemas.openxmlformats.org/drawingml/2006/main"/>
  </p:clrMapOvr>
</p:sld>
</file>