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b235abfb2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d626e13c44f0d"/>
  </p:sldMasterIdLst>
  <p:sldIdLst>
    <p:sldId xmlns:r="http://schemas.openxmlformats.org/officeDocument/2006/relationships" id="256" r:id="R0c196eef33704a73"/>
    <p:sldId xmlns:r="http://schemas.openxmlformats.org/officeDocument/2006/relationships" id="257" r:id="R1246b1b538194ed0"/>
    <p:sldId xmlns:r="http://schemas.openxmlformats.org/officeDocument/2006/relationships" id="258" r:id="Rda7f5ab3a1134106"/>
    <p:sldId xmlns:r="http://schemas.openxmlformats.org/officeDocument/2006/relationships" id="259" r:id="R14b53c7a7a7b4624"/>
    <p:sldId xmlns:r="http://schemas.openxmlformats.org/officeDocument/2006/relationships" id="260" r:id="Rf49a4bfdf8fb4574"/>
    <p:sldId xmlns:r="http://schemas.openxmlformats.org/officeDocument/2006/relationships" id="261" r:id="R7dbd4c6d9f7f4ad4"/>
    <p:sldId xmlns:r="http://schemas.openxmlformats.org/officeDocument/2006/relationships" id="262" r:id="Rcebdd361eefc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d626e13c44f0d" /><Relationship Type="http://schemas.openxmlformats.org/officeDocument/2006/relationships/slide" Target="/ppt/slides/slide1.xml" Id="R0c196eef33704a73" /><Relationship Type="http://schemas.openxmlformats.org/officeDocument/2006/relationships/slide" Target="/ppt/slides/slide2.xml" Id="R1246b1b538194ed0" /><Relationship Type="http://schemas.openxmlformats.org/officeDocument/2006/relationships/slide" Target="/ppt/slides/slide3.xml" Id="Rda7f5ab3a1134106" /><Relationship Type="http://schemas.openxmlformats.org/officeDocument/2006/relationships/slide" Target="/ppt/slides/slide4.xml" Id="R14b53c7a7a7b4624" /><Relationship Type="http://schemas.openxmlformats.org/officeDocument/2006/relationships/slide" Target="/ppt/slides/slide5.xml" Id="Rf49a4bfdf8fb4574" /><Relationship Type="http://schemas.openxmlformats.org/officeDocument/2006/relationships/slide" Target="/ppt/slides/slide6.xml" Id="R7dbd4c6d9f7f4ad4" /><Relationship Type="http://schemas.openxmlformats.org/officeDocument/2006/relationships/slide" Target="/ppt/slides/slide7.xml" Id="Rcebdd361eefc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1f79bcc04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5193f6494d51" /><Relationship Type="http://schemas.openxmlformats.org/officeDocument/2006/relationships/theme" Target="/ppt/slideMasters/theme/theme1.xml" Id="R708e3d61c80f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d5193f649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5ba73058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ce9f4271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079690dd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8b8cb566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436c38a7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8264f0be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8bbfc632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 FINANS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920 440 185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 FINANS AS</a:t>
            </a:r>
          </a:p>
        </p:txBody>
      </p:sp>
    </p:spTree>
  </p:cSld>
  <p:clrMapOvr>
    <a:masterClrMapping xmlns:a="http://schemas.openxmlformats.org/drawingml/2006/main"/>
  </p:clrMapOvr>
</p:sld>
</file>