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61eeb6ffb94d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137dad58a14a3e"/>
  </p:sldMasterIdLst>
  <p:sldIdLst>
    <p:sldId xmlns:r="http://schemas.openxmlformats.org/officeDocument/2006/relationships" id="256" r:id="R63e3981216c44854"/>
    <p:sldId xmlns:r="http://schemas.openxmlformats.org/officeDocument/2006/relationships" id="257" r:id="R0e694c60b5be4576"/>
    <p:sldId xmlns:r="http://schemas.openxmlformats.org/officeDocument/2006/relationships" id="258" r:id="Rc691b41f72a246ed"/>
    <p:sldId xmlns:r="http://schemas.openxmlformats.org/officeDocument/2006/relationships" id="259" r:id="R8abe0c1be3fe4d26"/>
    <p:sldId xmlns:r="http://schemas.openxmlformats.org/officeDocument/2006/relationships" id="260" r:id="R75571a54c0a94e67"/>
    <p:sldId xmlns:r="http://schemas.openxmlformats.org/officeDocument/2006/relationships" id="261" r:id="R2fe33b578f8646d1"/>
    <p:sldId xmlns:r="http://schemas.openxmlformats.org/officeDocument/2006/relationships" id="262" r:id="Raba8b9f0898941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37dad58a14a3e" /><Relationship Type="http://schemas.openxmlformats.org/officeDocument/2006/relationships/slide" Target="/ppt/slides/slide1.xml" Id="R63e3981216c44854" /><Relationship Type="http://schemas.openxmlformats.org/officeDocument/2006/relationships/slide" Target="/ppt/slides/slide2.xml" Id="R0e694c60b5be4576" /><Relationship Type="http://schemas.openxmlformats.org/officeDocument/2006/relationships/slide" Target="/ppt/slides/slide3.xml" Id="Rc691b41f72a246ed" /><Relationship Type="http://schemas.openxmlformats.org/officeDocument/2006/relationships/slide" Target="/ppt/slides/slide4.xml" Id="R8abe0c1be3fe4d26" /><Relationship Type="http://schemas.openxmlformats.org/officeDocument/2006/relationships/slide" Target="/ppt/slides/slide5.xml" Id="R75571a54c0a94e67" /><Relationship Type="http://schemas.openxmlformats.org/officeDocument/2006/relationships/slide" Target="/ppt/slides/slide6.xml" Id="R2fe33b578f8646d1" /><Relationship Type="http://schemas.openxmlformats.org/officeDocument/2006/relationships/slide" Target="/ppt/slides/slide7.xml" Id="Raba8b9f0898941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f0c73fc374c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0f5f9948a423f" /><Relationship Type="http://schemas.openxmlformats.org/officeDocument/2006/relationships/theme" Target="/ppt/slideMasters/theme/theme1.xml" Id="R12da8c0a586f4b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90f5f9948a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65525c6a9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c0624087046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d977128cd49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151d11a514b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ee9d86ea1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27b2ce5874e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27dca587246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BERGSAND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10 154 147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5 634 199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NOTTING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SANDO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Flesakerveien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hc@hchaarberg.no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hchaarberg.no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920 440 339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BERGSAND AS</a:t>
            </a:r>
          </a:p>
        </p:txBody>
      </p:sp>
    </p:spTree>
  </p:cSld>
  <p:clrMapOvr>
    <a:masterClrMapping xmlns:a="http://schemas.openxmlformats.org/drawingml/2006/main"/>
  </p:clrMapOvr>
</p:sld>
</file>