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b4503a11c46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f51a3cb82e4d04"/>
  </p:sldMasterIdLst>
  <p:sldIdLst>
    <p:sldId xmlns:r="http://schemas.openxmlformats.org/officeDocument/2006/relationships" id="256" r:id="Rdfd6c3d96a524bb6"/>
    <p:sldId xmlns:r="http://schemas.openxmlformats.org/officeDocument/2006/relationships" id="257" r:id="R48af72976de544f6"/>
    <p:sldId xmlns:r="http://schemas.openxmlformats.org/officeDocument/2006/relationships" id="258" r:id="Rc315ff53863e4a08"/>
    <p:sldId xmlns:r="http://schemas.openxmlformats.org/officeDocument/2006/relationships" id="259" r:id="R107ee4a3278a42ea"/>
    <p:sldId xmlns:r="http://schemas.openxmlformats.org/officeDocument/2006/relationships" id="260" r:id="R263c7139c03847b8"/>
    <p:sldId xmlns:r="http://schemas.openxmlformats.org/officeDocument/2006/relationships" id="261" r:id="R9b0ba06eafb843d6"/>
    <p:sldId xmlns:r="http://schemas.openxmlformats.org/officeDocument/2006/relationships" id="262" r:id="Ra086d0eb74534a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51a3cb82e4d04" /><Relationship Type="http://schemas.openxmlformats.org/officeDocument/2006/relationships/slide" Target="/ppt/slides/slide1.xml" Id="Rdfd6c3d96a524bb6" /><Relationship Type="http://schemas.openxmlformats.org/officeDocument/2006/relationships/slide" Target="/ppt/slides/slide2.xml" Id="R48af72976de544f6" /><Relationship Type="http://schemas.openxmlformats.org/officeDocument/2006/relationships/slide" Target="/ppt/slides/slide3.xml" Id="Rc315ff53863e4a08" /><Relationship Type="http://schemas.openxmlformats.org/officeDocument/2006/relationships/slide" Target="/ppt/slides/slide4.xml" Id="R107ee4a3278a42ea" /><Relationship Type="http://schemas.openxmlformats.org/officeDocument/2006/relationships/slide" Target="/ppt/slides/slide5.xml" Id="R263c7139c03847b8" /><Relationship Type="http://schemas.openxmlformats.org/officeDocument/2006/relationships/slide" Target="/ppt/slides/slide6.xml" Id="R9b0ba06eafb843d6" /><Relationship Type="http://schemas.openxmlformats.org/officeDocument/2006/relationships/slide" Target="/ppt/slides/slide7.xml" Id="Ra086d0eb74534a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48bbc9c0e4d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138510d2549c7" /><Relationship Type="http://schemas.openxmlformats.org/officeDocument/2006/relationships/theme" Target="/ppt/slideMasters/theme/theme1.xml" Id="R6281db7670e244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138510d25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957f67a84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948c98cc64b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11bd3c4b34b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5a13c6a1c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70b97a7ee47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852b794ab45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cd4f8a2ea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ADAMS EPLE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 EPLE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ADAMS EPLE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 EPLE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 EPLE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 EPLE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−427 243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5 140 612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10 318 778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 EPLE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AMELN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 EPLE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920 441 165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 EPLE AS</a:t>
            </a:r>
          </a:p>
        </p:txBody>
      </p:sp>
    </p:spTree>
  </p:cSld>
  <p:clrMapOvr>
    <a:masterClrMapping xmlns:a="http://schemas.openxmlformats.org/drawingml/2006/main"/>
  </p:clrMapOvr>
</p:sld>
</file>