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c45bab071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0c4f598434c49"/>
  </p:sldMasterIdLst>
  <p:sldIdLst>
    <p:sldId xmlns:r="http://schemas.openxmlformats.org/officeDocument/2006/relationships" id="256" r:id="Rc14a218f2f254365"/>
    <p:sldId xmlns:r="http://schemas.openxmlformats.org/officeDocument/2006/relationships" id="257" r:id="Rd8c3015135ce4e2b"/>
    <p:sldId xmlns:r="http://schemas.openxmlformats.org/officeDocument/2006/relationships" id="258" r:id="R081b26808f8c401c"/>
    <p:sldId xmlns:r="http://schemas.openxmlformats.org/officeDocument/2006/relationships" id="259" r:id="Rcc7d2bffd42740b8"/>
    <p:sldId xmlns:r="http://schemas.openxmlformats.org/officeDocument/2006/relationships" id="260" r:id="Ree37be93171243c6"/>
    <p:sldId xmlns:r="http://schemas.openxmlformats.org/officeDocument/2006/relationships" id="261" r:id="Raa7702bdf56d4095"/>
    <p:sldId xmlns:r="http://schemas.openxmlformats.org/officeDocument/2006/relationships" id="262" r:id="Rf89172410189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0c4f598434c49" /><Relationship Type="http://schemas.openxmlformats.org/officeDocument/2006/relationships/slide" Target="/ppt/slides/slide1.xml" Id="Rc14a218f2f254365" /><Relationship Type="http://schemas.openxmlformats.org/officeDocument/2006/relationships/slide" Target="/ppt/slides/slide2.xml" Id="Rd8c3015135ce4e2b" /><Relationship Type="http://schemas.openxmlformats.org/officeDocument/2006/relationships/slide" Target="/ppt/slides/slide3.xml" Id="R081b26808f8c401c" /><Relationship Type="http://schemas.openxmlformats.org/officeDocument/2006/relationships/slide" Target="/ppt/slides/slide4.xml" Id="Rcc7d2bffd42740b8" /><Relationship Type="http://schemas.openxmlformats.org/officeDocument/2006/relationships/slide" Target="/ppt/slides/slide5.xml" Id="Ree37be93171243c6" /><Relationship Type="http://schemas.openxmlformats.org/officeDocument/2006/relationships/slide" Target="/ppt/slides/slide6.xml" Id="Raa7702bdf56d4095" /><Relationship Type="http://schemas.openxmlformats.org/officeDocument/2006/relationships/slide" Target="/ppt/slides/slide7.xml" Id="Rf89172410189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0c7c453a5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560257574419" /><Relationship Type="http://schemas.openxmlformats.org/officeDocument/2006/relationships/theme" Target="/ppt/slideMasters/theme/theme1.xml" Id="R7f9b6f653148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356025757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e416ab0d241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5e1271dc40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a42336bcf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56ce9ba09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eb445372c4b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3582fa1d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daff62454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STEINAR AAMODT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STEINAR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STEINAR AAMODT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STEINAR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STEINAR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STEINAR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5 616 143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STEINAR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AAMODT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H.LIAN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SUNHILL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VABO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STEINAR 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920 441 238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STEINAR AAMODT AS</a:t>
            </a:r>
          </a:p>
        </p:txBody>
      </p:sp>
    </p:spTree>
  </p:cSld>
  <p:clrMapOvr>
    <a:masterClrMapping xmlns:a="http://schemas.openxmlformats.org/drawingml/2006/main"/>
  </p:clrMapOvr>
</p:sld>
</file>