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ad0d6fd84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6d611d11c4a98"/>
  </p:sldMasterIdLst>
  <p:sldIdLst>
    <p:sldId xmlns:r="http://schemas.openxmlformats.org/officeDocument/2006/relationships" id="256" r:id="Red478f90193645cd"/>
    <p:sldId xmlns:r="http://schemas.openxmlformats.org/officeDocument/2006/relationships" id="257" r:id="Rca4ce639302a4243"/>
    <p:sldId xmlns:r="http://schemas.openxmlformats.org/officeDocument/2006/relationships" id="258" r:id="R86cfc7800b0b4b12"/>
    <p:sldId xmlns:r="http://schemas.openxmlformats.org/officeDocument/2006/relationships" id="259" r:id="R2d8bbb6d183f4c1b"/>
    <p:sldId xmlns:r="http://schemas.openxmlformats.org/officeDocument/2006/relationships" id="260" r:id="Rde49653b88e04801"/>
    <p:sldId xmlns:r="http://schemas.openxmlformats.org/officeDocument/2006/relationships" id="261" r:id="R38e43eb7af1640b5"/>
    <p:sldId xmlns:r="http://schemas.openxmlformats.org/officeDocument/2006/relationships" id="262" r:id="Rfc1c90e1bd84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6d611d11c4a98" /><Relationship Type="http://schemas.openxmlformats.org/officeDocument/2006/relationships/slide" Target="/ppt/slides/slide1.xml" Id="Red478f90193645cd" /><Relationship Type="http://schemas.openxmlformats.org/officeDocument/2006/relationships/slide" Target="/ppt/slides/slide2.xml" Id="Rca4ce639302a4243" /><Relationship Type="http://schemas.openxmlformats.org/officeDocument/2006/relationships/slide" Target="/ppt/slides/slide3.xml" Id="R86cfc7800b0b4b12" /><Relationship Type="http://schemas.openxmlformats.org/officeDocument/2006/relationships/slide" Target="/ppt/slides/slide4.xml" Id="R2d8bbb6d183f4c1b" /><Relationship Type="http://schemas.openxmlformats.org/officeDocument/2006/relationships/slide" Target="/ppt/slides/slide5.xml" Id="Rde49653b88e04801" /><Relationship Type="http://schemas.openxmlformats.org/officeDocument/2006/relationships/slide" Target="/ppt/slides/slide6.xml" Id="R38e43eb7af1640b5" /><Relationship Type="http://schemas.openxmlformats.org/officeDocument/2006/relationships/slide" Target="/ppt/slides/slide7.xml" Id="Rfc1c90e1bd84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40eda71a3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3ce7dadc4d7f" /><Relationship Type="http://schemas.openxmlformats.org/officeDocument/2006/relationships/theme" Target="/ppt/slideMasters/theme/theme1.xml" Id="R34fcf0ac67fb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43ce7dadc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4ffa540d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33035881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60786f3a8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2e79430f8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f189f733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9732680cc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689d2df58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 VVS AS ble etablert [år] og holder til i Ålen.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5 935 185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2 411 729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3 733 197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GJERSVOLD STEFAN BAKÅS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JENSÅS LARS PEDER 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Lervegen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7380 Ålen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post@bergstadenvvs.no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920 446 140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VVS AS</a:t>
            </a:r>
          </a:p>
        </p:txBody>
      </p:sp>
    </p:spTree>
  </p:cSld>
  <p:clrMapOvr>
    <a:masterClrMapping xmlns:a="http://schemas.openxmlformats.org/drawingml/2006/main"/>
  </p:clrMapOvr>
</p:sld>
</file>