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d2b60c665174c3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1578e13082c4a88"/>
  </p:sldMasterIdLst>
  <p:sldIdLst>
    <p:sldId xmlns:r="http://schemas.openxmlformats.org/officeDocument/2006/relationships" id="256" r:id="R667bf51e025c4709"/>
    <p:sldId xmlns:r="http://schemas.openxmlformats.org/officeDocument/2006/relationships" id="257" r:id="Rab9a56e7fd7b46e4"/>
    <p:sldId xmlns:r="http://schemas.openxmlformats.org/officeDocument/2006/relationships" id="258" r:id="R4af41f596d674528"/>
    <p:sldId xmlns:r="http://schemas.openxmlformats.org/officeDocument/2006/relationships" id="259" r:id="Rbbef999e70924c8e"/>
    <p:sldId xmlns:r="http://schemas.openxmlformats.org/officeDocument/2006/relationships" id="260" r:id="Ra72541d6cbd6475d"/>
    <p:sldId xmlns:r="http://schemas.openxmlformats.org/officeDocument/2006/relationships" id="261" r:id="R1290be5a24a2407a"/>
    <p:sldId xmlns:r="http://schemas.openxmlformats.org/officeDocument/2006/relationships" id="262" r:id="R243a9d9214ae4ac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1578e13082c4a88" /><Relationship Type="http://schemas.openxmlformats.org/officeDocument/2006/relationships/slide" Target="/ppt/slides/slide1.xml" Id="R667bf51e025c4709" /><Relationship Type="http://schemas.openxmlformats.org/officeDocument/2006/relationships/slide" Target="/ppt/slides/slide2.xml" Id="Rab9a56e7fd7b46e4" /><Relationship Type="http://schemas.openxmlformats.org/officeDocument/2006/relationships/slide" Target="/ppt/slides/slide3.xml" Id="R4af41f596d674528" /><Relationship Type="http://schemas.openxmlformats.org/officeDocument/2006/relationships/slide" Target="/ppt/slides/slide4.xml" Id="Rbbef999e70924c8e" /><Relationship Type="http://schemas.openxmlformats.org/officeDocument/2006/relationships/slide" Target="/ppt/slides/slide5.xml" Id="Ra72541d6cbd6475d" /><Relationship Type="http://schemas.openxmlformats.org/officeDocument/2006/relationships/slide" Target="/ppt/slides/slide6.xml" Id="R1290be5a24a2407a" /><Relationship Type="http://schemas.openxmlformats.org/officeDocument/2006/relationships/slide" Target="/ppt/slides/slide7.xml" Id="R243a9d9214ae4ac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1fdaeba9323448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ce762abf5847a8" /><Relationship Type="http://schemas.openxmlformats.org/officeDocument/2006/relationships/theme" Target="/ppt/slideMasters/theme/theme1.xml" Id="R2c6314fe63ad40c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5ce762abf5847a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3124c201754b5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7e0a87944143b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6c062aabc54aa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fa20b358b5473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aff3e8a1614cc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6753f44ecf42a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14a1a4871a48a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EDVARDSEN DEMROEN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EDVARDSEN DEMROEN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EDVARDSEN DEMROEN HOLDING AS ble etablert [år] og holder til i Hamar.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EDVARDSEN DEMROEN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EDVARDSEN DEMROEN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EDVARDSEN DEMROEN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−650 761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72 652 447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61 448 242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73 073 692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EDVARDSEN DEMROEN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EDVARDSEN JØRGEN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EDVARDSEN DEMROEN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Ajervegen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2319 Hamar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jorgen@causa.no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920 451 012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EDVARDSEN DEMROEN HOLDING AS</a:t>
            </a:r>
          </a:p>
        </p:txBody>
      </p:sp>
    </p:spTree>
  </p:cSld>
  <p:clrMapOvr>
    <a:masterClrMapping xmlns:a="http://schemas.openxmlformats.org/drawingml/2006/main"/>
  </p:clrMapOvr>
</p:sld>
</file>