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37e9f0a2c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8c9e6e0814e56"/>
  </p:sldMasterIdLst>
  <p:sldIdLst>
    <p:sldId xmlns:r="http://schemas.openxmlformats.org/officeDocument/2006/relationships" id="256" r:id="R52d3b87ee1f24c8a"/>
    <p:sldId xmlns:r="http://schemas.openxmlformats.org/officeDocument/2006/relationships" id="257" r:id="R7c56b291a8134f8a"/>
    <p:sldId xmlns:r="http://schemas.openxmlformats.org/officeDocument/2006/relationships" id="258" r:id="Reb4e591dcc7f4a9f"/>
    <p:sldId xmlns:r="http://schemas.openxmlformats.org/officeDocument/2006/relationships" id="259" r:id="Rb3974abd257442ad"/>
    <p:sldId xmlns:r="http://schemas.openxmlformats.org/officeDocument/2006/relationships" id="260" r:id="R8941013a534145e7"/>
    <p:sldId xmlns:r="http://schemas.openxmlformats.org/officeDocument/2006/relationships" id="261" r:id="R8929523897584c63"/>
    <p:sldId xmlns:r="http://schemas.openxmlformats.org/officeDocument/2006/relationships" id="262" r:id="R2488d809f365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8c9e6e0814e56" /><Relationship Type="http://schemas.openxmlformats.org/officeDocument/2006/relationships/slide" Target="/ppt/slides/slide1.xml" Id="R52d3b87ee1f24c8a" /><Relationship Type="http://schemas.openxmlformats.org/officeDocument/2006/relationships/slide" Target="/ppt/slides/slide2.xml" Id="R7c56b291a8134f8a" /><Relationship Type="http://schemas.openxmlformats.org/officeDocument/2006/relationships/slide" Target="/ppt/slides/slide3.xml" Id="Reb4e591dcc7f4a9f" /><Relationship Type="http://schemas.openxmlformats.org/officeDocument/2006/relationships/slide" Target="/ppt/slides/slide4.xml" Id="Rb3974abd257442ad" /><Relationship Type="http://schemas.openxmlformats.org/officeDocument/2006/relationships/slide" Target="/ppt/slides/slide5.xml" Id="R8941013a534145e7" /><Relationship Type="http://schemas.openxmlformats.org/officeDocument/2006/relationships/slide" Target="/ppt/slides/slide6.xml" Id="R8929523897584c63" /><Relationship Type="http://schemas.openxmlformats.org/officeDocument/2006/relationships/slide" Target="/ppt/slides/slide7.xml" Id="R2488d809f365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9b6fe7d1c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8686fef5b4f6b" /><Relationship Type="http://schemas.openxmlformats.org/officeDocument/2006/relationships/theme" Target="/ppt/slideMasters/theme/theme1.xml" Id="R1de6a963b77e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8686fef5b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beba9402e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1aa6a7361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04aa634a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dc2e2f68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3950847c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a3d7329446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9fe4e8e4f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BOLIGUTVIKLING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BOLIGUTVIKLING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BOLIGUTVIKLING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BOLIGUTVIKLING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BOLIGUTVIKLING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BOLIGUTVIKLING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31 107 420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5 393 027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83 687 582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92 932 425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BOLIGUTVIKLING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GILLEBO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EIENDOMSUTVIKLING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BOLIGUTVIKLING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Hadeland Eiendomsutvikling AS, Smiegata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920 454 135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BOLIGUTVIKLING AS</a:t>
            </a:r>
          </a:p>
        </p:txBody>
      </p:sp>
    </p:spTree>
  </p:cSld>
  <p:clrMapOvr>
    <a:masterClrMapping xmlns:a="http://schemas.openxmlformats.org/drawingml/2006/main"/>
  </p:clrMapOvr>
</p:sld>
</file>