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5726a4560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96229ea71402e"/>
  </p:sldMasterIdLst>
  <p:sldIdLst>
    <p:sldId xmlns:r="http://schemas.openxmlformats.org/officeDocument/2006/relationships" id="256" r:id="R79bfbc56ad774021"/>
    <p:sldId xmlns:r="http://schemas.openxmlformats.org/officeDocument/2006/relationships" id="257" r:id="R3f1eafe0be9a4e98"/>
    <p:sldId xmlns:r="http://schemas.openxmlformats.org/officeDocument/2006/relationships" id="258" r:id="R3d7d14f1b0224faa"/>
    <p:sldId xmlns:r="http://schemas.openxmlformats.org/officeDocument/2006/relationships" id="259" r:id="Rce670bd09d3b4950"/>
    <p:sldId xmlns:r="http://schemas.openxmlformats.org/officeDocument/2006/relationships" id="260" r:id="Rc0f89d6d797c4ff8"/>
    <p:sldId xmlns:r="http://schemas.openxmlformats.org/officeDocument/2006/relationships" id="261" r:id="R021e35b426604009"/>
    <p:sldId xmlns:r="http://schemas.openxmlformats.org/officeDocument/2006/relationships" id="262" r:id="R446b12fae6a3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96229ea71402e" /><Relationship Type="http://schemas.openxmlformats.org/officeDocument/2006/relationships/slide" Target="/ppt/slides/slide1.xml" Id="R79bfbc56ad774021" /><Relationship Type="http://schemas.openxmlformats.org/officeDocument/2006/relationships/slide" Target="/ppt/slides/slide2.xml" Id="R3f1eafe0be9a4e98" /><Relationship Type="http://schemas.openxmlformats.org/officeDocument/2006/relationships/slide" Target="/ppt/slides/slide3.xml" Id="R3d7d14f1b0224faa" /><Relationship Type="http://schemas.openxmlformats.org/officeDocument/2006/relationships/slide" Target="/ppt/slides/slide4.xml" Id="Rce670bd09d3b4950" /><Relationship Type="http://schemas.openxmlformats.org/officeDocument/2006/relationships/slide" Target="/ppt/slides/slide5.xml" Id="Rc0f89d6d797c4ff8" /><Relationship Type="http://schemas.openxmlformats.org/officeDocument/2006/relationships/slide" Target="/ppt/slides/slide6.xml" Id="R021e35b426604009" /><Relationship Type="http://schemas.openxmlformats.org/officeDocument/2006/relationships/slide" Target="/ppt/slides/slide7.xml" Id="R446b12fae6a3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7a95d2d20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1d8e308b4c0f" /><Relationship Type="http://schemas.openxmlformats.org/officeDocument/2006/relationships/theme" Target="/ppt/slideMasters/theme/theme1.xml" Id="Re03c605efccf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21d8e308b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0292dd283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0abdacc6d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6f17c413a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3e2e3cdd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f82197a1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c1f3436e4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1cb35264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ADG MALING TAPET OG GULV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ADG MALING TAPET OG GULV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2 747 009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BLAKKESTAD DIDRIK LORENZ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Strykerveien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1658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920 467 199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