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ca70f423e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c4e51fee64e74"/>
  </p:sldMasterIdLst>
  <p:sldIdLst>
    <p:sldId xmlns:r="http://schemas.openxmlformats.org/officeDocument/2006/relationships" id="256" r:id="Rf6934406c20643da"/>
    <p:sldId xmlns:r="http://schemas.openxmlformats.org/officeDocument/2006/relationships" id="257" r:id="R56edecc4ebee4ec6"/>
    <p:sldId xmlns:r="http://schemas.openxmlformats.org/officeDocument/2006/relationships" id="258" r:id="Rc805e9b8d332467a"/>
    <p:sldId xmlns:r="http://schemas.openxmlformats.org/officeDocument/2006/relationships" id="259" r:id="R821f9c1c59c64741"/>
    <p:sldId xmlns:r="http://schemas.openxmlformats.org/officeDocument/2006/relationships" id="260" r:id="R6d5194a38ab8464e"/>
    <p:sldId xmlns:r="http://schemas.openxmlformats.org/officeDocument/2006/relationships" id="261" r:id="R85ceba5a92e34e7a"/>
    <p:sldId xmlns:r="http://schemas.openxmlformats.org/officeDocument/2006/relationships" id="262" r:id="R474862445e6f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c4e51fee64e74" /><Relationship Type="http://schemas.openxmlformats.org/officeDocument/2006/relationships/slide" Target="/ppt/slides/slide1.xml" Id="Rf6934406c20643da" /><Relationship Type="http://schemas.openxmlformats.org/officeDocument/2006/relationships/slide" Target="/ppt/slides/slide2.xml" Id="R56edecc4ebee4ec6" /><Relationship Type="http://schemas.openxmlformats.org/officeDocument/2006/relationships/slide" Target="/ppt/slides/slide3.xml" Id="Rc805e9b8d332467a" /><Relationship Type="http://schemas.openxmlformats.org/officeDocument/2006/relationships/slide" Target="/ppt/slides/slide4.xml" Id="R821f9c1c59c64741" /><Relationship Type="http://schemas.openxmlformats.org/officeDocument/2006/relationships/slide" Target="/ppt/slides/slide5.xml" Id="R6d5194a38ab8464e" /><Relationship Type="http://schemas.openxmlformats.org/officeDocument/2006/relationships/slide" Target="/ppt/slides/slide6.xml" Id="R85ceba5a92e34e7a" /><Relationship Type="http://schemas.openxmlformats.org/officeDocument/2006/relationships/slide" Target="/ppt/slides/slide7.xml" Id="R474862445e6f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1f17fa038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e8889147487f" /><Relationship Type="http://schemas.openxmlformats.org/officeDocument/2006/relationships/theme" Target="/ppt/slideMasters/theme/theme1.xml" Id="R2b3257eb7547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be8889147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ced2cd0a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48298acf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33ab73d9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60e9b519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2d05747b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1b27b936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cc8da69c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PENTEX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19 419 240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10 940 382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20 947 071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HOLMSKOG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Vallehellene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15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PENTEX AS</a:t>
            </a:r>
          </a:p>
        </p:txBody>
      </p:sp>
    </p:spTree>
  </p:cSld>
  <p:clrMapOvr>
    <a:masterClrMapping xmlns:a="http://schemas.openxmlformats.org/drawingml/2006/main"/>
  </p:clrMapOvr>
</p:sld>
</file>