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f89b3d4b7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4e096778d46cf"/>
  </p:sldMasterIdLst>
  <p:sldIdLst>
    <p:sldId xmlns:r="http://schemas.openxmlformats.org/officeDocument/2006/relationships" id="256" r:id="Rd0335646a8844a65"/>
    <p:sldId xmlns:r="http://schemas.openxmlformats.org/officeDocument/2006/relationships" id="257" r:id="R86dcead5c5894b3e"/>
    <p:sldId xmlns:r="http://schemas.openxmlformats.org/officeDocument/2006/relationships" id="258" r:id="Rb562cd05bada4c42"/>
    <p:sldId xmlns:r="http://schemas.openxmlformats.org/officeDocument/2006/relationships" id="259" r:id="Refb8e55cc4da48d7"/>
    <p:sldId xmlns:r="http://schemas.openxmlformats.org/officeDocument/2006/relationships" id="260" r:id="R43ca8ad51baf4254"/>
    <p:sldId xmlns:r="http://schemas.openxmlformats.org/officeDocument/2006/relationships" id="261" r:id="Re86a1b5cbb6a46c3"/>
    <p:sldId xmlns:r="http://schemas.openxmlformats.org/officeDocument/2006/relationships" id="262" r:id="R02e2f8ea23fb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4e096778d46cf" /><Relationship Type="http://schemas.openxmlformats.org/officeDocument/2006/relationships/slide" Target="/ppt/slides/slide1.xml" Id="Rd0335646a8844a65" /><Relationship Type="http://schemas.openxmlformats.org/officeDocument/2006/relationships/slide" Target="/ppt/slides/slide2.xml" Id="R86dcead5c5894b3e" /><Relationship Type="http://schemas.openxmlformats.org/officeDocument/2006/relationships/slide" Target="/ppt/slides/slide3.xml" Id="Rb562cd05bada4c42" /><Relationship Type="http://schemas.openxmlformats.org/officeDocument/2006/relationships/slide" Target="/ppt/slides/slide4.xml" Id="Refb8e55cc4da48d7" /><Relationship Type="http://schemas.openxmlformats.org/officeDocument/2006/relationships/slide" Target="/ppt/slides/slide5.xml" Id="R43ca8ad51baf4254" /><Relationship Type="http://schemas.openxmlformats.org/officeDocument/2006/relationships/slide" Target="/ppt/slides/slide6.xml" Id="Re86a1b5cbb6a46c3" /><Relationship Type="http://schemas.openxmlformats.org/officeDocument/2006/relationships/slide" Target="/ppt/slides/slide7.xml" Id="R02e2f8ea23fb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c5674c40e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4f6a60874ca0" /><Relationship Type="http://schemas.openxmlformats.org/officeDocument/2006/relationships/theme" Target="/ppt/slideMasters/theme/theme1.xml" Id="R10b1cf0fddc0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64f6a6087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9d46f6cf9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df934d8cd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a4bb1f367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a3d56ce8e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08527ea11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d1354645d48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f336ccbec42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KNATVOLD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KNATVOLD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KNATVOLD MASKIN AS ble etablert [år] og holder til i Kana.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KNATVOLD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KNATVOLD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KNATVOLD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707 279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1 928 399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3 024 171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KNATVOLD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IVAR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KNATVOLD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Knatvoldveien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3483 Kana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920 478 832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KNATVOLD MASKIN AS</a:t>
            </a:r>
          </a:p>
        </p:txBody>
      </p:sp>
    </p:spTree>
  </p:cSld>
  <p:clrMapOvr>
    <a:masterClrMapping xmlns:a="http://schemas.openxmlformats.org/drawingml/2006/main"/>
  </p:clrMapOvr>
</p:sld>
</file>