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5529fa845b45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7ff32e5bce43fd"/>
  </p:sldMasterIdLst>
  <p:sldIdLst>
    <p:sldId xmlns:r="http://schemas.openxmlformats.org/officeDocument/2006/relationships" id="256" r:id="R0f06347747974f11"/>
    <p:sldId xmlns:r="http://schemas.openxmlformats.org/officeDocument/2006/relationships" id="257" r:id="R0ec79db63fec4319"/>
    <p:sldId xmlns:r="http://schemas.openxmlformats.org/officeDocument/2006/relationships" id="258" r:id="R6b5f4825563b4d2f"/>
    <p:sldId xmlns:r="http://schemas.openxmlformats.org/officeDocument/2006/relationships" id="259" r:id="R9332f8d0c49c4083"/>
    <p:sldId xmlns:r="http://schemas.openxmlformats.org/officeDocument/2006/relationships" id="260" r:id="R1877ff7db2e64bee"/>
    <p:sldId xmlns:r="http://schemas.openxmlformats.org/officeDocument/2006/relationships" id="261" r:id="Rde4911db1bce401c"/>
    <p:sldId xmlns:r="http://schemas.openxmlformats.org/officeDocument/2006/relationships" id="262" r:id="R0a883acce10f45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7ff32e5bce43fd" /><Relationship Type="http://schemas.openxmlformats.org/officeDocument/2006/relationships/slide" Target="/ppt/slides/slide1.xml" Id="R0f06347747974f11" /><Relationship Type="http://schemas.openxmlformats.org/officeDocument/2006/relationships/slide" Target="/ppt/slides/slide2.xml" Id="R0ec79db63fec4319" /><Relationship Type="http://schemas.openxmlformats.org/officeDocument/2006/relationships/slide" Target="/ppt/slides/slide3.xml" Id="R6b5f4825563b4d2f" /><Relationship Type="http://schemas.openxmlformats.org/officeDocument/2006/relationships/slide" Target="/ppt/slides/slide4.xml" Id="R9332f8d0c49c4083" /><Relationship Type="http://schemas.openxmlformats.org/officeDocument/2006/relationships/slide" Target="/ppt/slides/slide5.xml" Id="R1877ff7db2e64bee" /><Relationship Type="http://schemas.openxmlformats.org/officeDocument/2006/relationships/slide" Target="/ppt/slides/slide6.xml" Id="Rde4911db1bce401c" /><Relationship Type="http://schemas.openxmlformats.org/officeDocument/2006/relationships/slide" Target="/ppt/slides/slide7.xml" Id="R0a883acce10f45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e9f491109b43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46d701c57402d" /><Relationship Type="http://schemas.openxmlformats.org/officeDocument/2006/relationships/theme" Target="/ppt/slideMasters/theme/theme1.xml" Id="Rfc474f0ede3549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e46d701c5740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06e97e1c242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a3a6ab86a4e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4e13eadf14f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e2b2925e248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ec7ede22c4b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aededfd9b4f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961318c4eb42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BALANCE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544 486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522 521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1 051 033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438 830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882 644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JOHANSEN STENSTRØM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BERG STENSTRØM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Gudumstien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3085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920 482 686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BALANCE AS</a:t>
            </a:r>
          </a:p>
        </p:txBody>
      </p:sp>
    </p:spTree>
  </p:cSld>
  <p:clrMapOvr>
    <a:masterClrMapping xmlns:a="http://schemas.openxmlformats.org/drawingml/2006/main"/>
  </p:clrMapOvr>
</p:sld>
</file>