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0cdf2616754b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0cfe69a5924734"/>
  </p:sldMasterIdLst>
  <p:sldIdLst>
    <p:sldId xmlns:r="http://schemas.openxmlformats.org/officeDocument/2006/relationships" id="256" r:id="R7c30507526bb4a40"/>
    <p:sldId xmlns:r="http://schemas.openxmlformats.org/officeDocument/2006/relationships" id="257" r:id="R9a2a8e5449c848fd"/>
    <p:sldId xmlns:r="http://schemas.openxmlformats.org/officeDocument/2006/relationships" id="258" r:id="R1326a09fe8c54adb"/>
    <p:sldId xmlns:r="http://schemas.openxmlformats.org/officeDocument/2006/relationships" id="259" r:id="R716b9500311a4b73"/>
    <p:sldId xmlns:r="http://schemas.openxmlformats.org/officeDocument/2006/relationships" id="260" r:id="Ra7059426a20249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cfe69a5924734" /><Relationship Type="http://schemas.openxmlformats.org/officeDocument/2006/relationships/slide" Target="/ppt/slides/slide1.xml" Id="R7c30507526bb4a40" /><Relationship Type="http://schemas.openxmlformats.org/officeDocument/2006/relationships/slide" Target="/ppt/slides/slide2.xml" Id="R9a2a8e5449c848fd" /><Relationship Type="http://schemas.openxmlformats.org/officeDocument/2006/relationships/slide" Target="/ppt/slides/slide3.xml" Id="R1326a09fe8c54adb" /><Relationship Type="http://schemas.openxmlformats.org/officeDocument/2006/relationships/slide" Target="/ppt/slides/slide4.xml" Id="R716b9500311a4b73" /><Relationship Type="http://schemas.openxmlformats.org/officeDocument/2006/relationships/slide" Target="/ppt/slides/slide5.xml" Id="Ra7059426a20249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7428d91c3f43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f6c0e14e040f5" /><Relationship Type="http://schemas.openxmlformats.org/officeDocument/2006/relationships/theme" Target="/ppt/slideMasters/theme/theme1.xml" Id="R3e76a700cb824e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1f6c0e14e040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a0620b46247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00fc4db8b45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c25ee01fb4a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24c42e1a347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b3280e13641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ULLENSVANG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ULLENSVANG KOMMUNE ble etablert [år] og holder til i Odda.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Opheimsgata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5750 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920 500 633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KOMMUNE</a:t>
            </a:r>
          </a:p>
        </p:txBody>
      </p:sp>
    </p:spTree>
  </p:cSld>
  <p:clrMapOvr>
    <a:masterClrMapping xmlns:a="http://schemas.openxmlformats.org/drawingml/2006/main"/>
  </p:clrMapOvr>
</p:sld>
</file>