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da35f418d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245dac25a439f"/>
  </p:sldMasterIdLst>
  <p:sldIdLst>
    <p:sldId xmlns:r="http://schemas.openxmlformats.org/officeDocument/2006/relationships" id="256" r:id="R2517459765794acf"/>
    <p:sldId xmlns:r="http://schemas.openxmlformats.org/officeDocument/2006/relationships" id="257" r:id="R177e52912193439c"/>
    <p:sldId xmlns:r="http://schemas.openxmlformats.org/officeDocument/2006/relationships" id="258" r:id="Rab26d325ede9475b"/>
    <p:sldId xmlns:r="http://schemas.openxmlformats.org/officeDocument/2006/relationships" id="259" r:id="Reaf0b0d724d2403c"/>
    <p:sldId xmlns:r="http://schemas.openxmlformats.org/officeDocument/2006/relationships" id="260" r:id="Rbc5d8becbd26449b"/>
    <p:sldId xmlns:r="http://schemas.openxmlformats.org/officeDocument/2006/relationships" id="261" r:id="Rc3be5f2b86814616"/>
    <p:sldId xmlns:r="http://schemas.openxmlformats.org/officeDocument/2006/relationships" id="262" r:id="R990f35d0ea97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245dac25a439f" /><Relationship Type="http://schemas.openxmlformats.org/officeDocument/2006/relationships/slide" Target="/ppt/slides/slide1.xml" Id="R2517459765794acf" /><Relationship Type="http://schemas.openxmlformats.org/officeDocument/2006/relationships/slide" Target="/ppt/slides/slide2.xml" Id="R177e52912193439c" /><Relationship Type="http://schemas.openxmlformats.org/officeDocument/2006/relationships/slide" Target="/ppt/slides/slide3.xml" Id="Rab26d325ede9475b" /><Relationship Type="http://schemas.openxmlformats.org/officeDocument/2006/relationships/slide" Target="/ppt/slides/slide4.xml" Id="Reaf0b0d724d2403c" /><Relationship Type="http://schemas.openxmlformats.org/officeDocument/2006/relationships/slide" Target="/ppt/slides/slide5.xml" Id="Rbc5d8becbd26449b" /><Relationship Type="http://schemas.openxmlformats.org/officeDocument/2006/relationships/slide" Target="/ppt/slides/slide6.xml" Id="Rc3be5f2b86814616" /><Relationship Type="http://schemas.openxmlformats.org/officeDocument/2006/relationships/slide" Target="/ppt/slides/slide7.xml" Id="R990f35d0ea97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3f4b2237b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7f5b601d4493" /><Relationship Type="http://schemas.openxmlformats.org/officeDocument/2006/relationships/theme" Target="/ppt/slideMasters/theme/theme1.xml" Id="R9e7a659f5a9b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d7f5b601d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2f3236ce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4668c53b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e68aa3a65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d5faecbac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344e393d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fb3080f0a4e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d588db0f2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PLOG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PLOG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 HOLDCO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PLOG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PLOG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PLOG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54 310 522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164 417 556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186 238 442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PLOG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PRESIS INFRA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PLOG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5226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920 503 063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PLOG HOLDCO AS</a:t>
            </a:r>
          </a:p>
        </p:txBody>
      </p:sp>
    </p:spTree>
  </p:cSld>
  <p:clrMapOvr>
    <a:masterClrMapping xmlns:a="http://schemas.openxmlformats.org/drawingml/2006/main"/>
  </p:clrMapOvr>
</p:sld>
</file>