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c20063942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a7023b9c14f82"/>
  </p:sldMasterIdLst>
  <p:sldIdLst>
    <p:sldId xmlns:r="http://schemas.openxmlformats.org/officeDocument/2006/relationships" id="256" r:id="Rce68a869a6e743ee"/>
    <p:sldId xmlns:r="http://schemas.openxmlformats.org/officeDocument/2006/relationships" id="257" r:id="R428c236f1af8473f"/>
    <p:sldId xmlns:r="http://schemas.openxmlformats.org/officeDocument/2006/relationships" id="258" r:id="Re9bcf1a881af4f35"/>
    <p:sldId xmlns:r="http://schemas.openxmlformats.org/officeDocument/2006/relationships" id="259" r:id="R9ca6b23e001f464a"/>
    <p:sldId xmlns:r="http://schemas.openxmlformats.org/officeDocument/2006/relationships" id="260" r:id="R1b43857c601d44b7"/>
    <p:sldId xmlns:r="http://schemas.openxmlformats.org/officeDocument/2006/relationships" id="261" r:id="Rc276d3089bbc44fa"/>
    <p:sldId xmlns:r="http://schemas.openxmlformats.org/officeDocument/2006/relationships" id="262" r:id="R2b46a432dce4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7023b9c14f82" /><Relationship Type="http://schemas.openxmlformats.org/officeDocument/2006/relationships/slide" Target="/ppt/slides/slide1.xml" Id="Rce68a869a6e743ee" /><Relationship Type="http://schemas.openxmlformats.org/officeDocument/2006/relationships/slide" Target="/ppt/slides/slide2.xml" Id="R428c236f1af8473f" /><Relationship Type="http://schemas.openxmlformats.org/officeDocument/2006/relationships/slide" Target="/ppt/slides/slide3.xml" Id="Re9bcf1a881af4f35" /><Relationship Type="http://schemas.openxmlformats.org/officeDocument/2006/relationships/slide" Target="/ppt/slides/slide4.xml" Id="R9ca6b23e001f464a" /><Relationship Type="http://schemas.openxmlformats.org/officeDocument/2006/relationships/slide" Target="/ppt/slides/slide5.xml" Id="R1b43857c601d44b7" /><Relationship Type="http://schemas.openxmlformats.org/officeDocument/2006/relationships/slide" Target="/ppt/slides/slide6.xml" Id="Rc276d3089bbc44fa" /><Relationship Type="http://schemas.openxmlformats.org/officeDocument/2006/relationships/slide" Target="/ppt/slides/slide7.xml" Id="R2b46a432dce4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254a691d2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6f6a10ff4d07" /><Relationship Type="http://schemas.openxmlformats.org/officeDocument/2006/relationships/theme" Target="/ppt/slideMasters/theme/theme1.xml" Id="R7c12872f9c11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a6f6a10ff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af6597e8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fec76465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929ccf89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8dc36ca9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873c8d87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1351aaa1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55f6412c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Leveldvegen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