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92d35464f74e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4822da8bdb4c3c"/>
  </p:sldMasterIdLst>
  <p:sldIdLst>
    <p:sldId xmlns:r="http://schemas.openxmlformats.org/officeDocument/2006/relationships" id="256" r:id="R9ddb8994fe1b493d"/>
    <p:sldId xmlns:r="http://schemas.openxmlformats.org/officeDocument/2006/relationships" id="257" r:id="R79b3a3a569f6455b"/>
    <p:sldId xmlns:r="http://schemas.openxmlformats.org/officeDocument/2006/relationships" id="258" r:id="R4fa63e19e33542e3"/>
    <p:sldId xmlns:r="http://schemas.openxmlformats.org/officeDocument/2006/relationships" id="259" r:id="R8ccb10aad45a4878"/>
    <p:sldId xmlns:r="http://schemas.openxmlformats.org/officeDocument/2006/relationships" id="260" r:id="R15f433d05a2a4fcb"/>
    <p:sldId xmlns:r="http://schemas.openxmlformats.org/officeDocument/2006/relationships" id="261" r:id="Rc2882d6ac1634d8e"/>
    <p:sldId xmlns:r="http://schemas.openxmlformats.org/officeDocument/2006/relationships" id="262" r:id="R9074407fa6984c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4822da8bdb4c3c" /><Relationship Type="http://schemas.openxmlformats.org/officeDocument/2006/relationships/slide" Target="/ppt/slides/slide1.xml" Id="R9ddb8994fe1b493d" /><Relationship Type="http://schemas.openxmlformats.org/officeDocument/2006/relationships/slide" Target="/ppt/slides/slide2.xml" Id="R79b3a3a569f6455b" /><Relationship Type="http://schemas.openxmlformats.org/officeDocument/2006/relationships/slide" Target="/ppt/slides/slide3.xml" Id="R4fa63e19e33542e3" /><Relationship Type="http://schemas.openxmlformats.org/officeDocument/2006/relationships/slide" Target="/ppt/slides/slide4.xml" Id="R8ccb10aad45a4878" /><Relationship Type="http://schemas.openxmlformats.org/officeDocument/2006/relationships/slide" Target="/ppt/slides/slide5.xml" Id="R15f433d05a2a4fcb" /><Relationship Type="http://schemas.openxmlformats.org/officeDocument/2006/relationships/slide" Target="/ppt/slides/slide6.xml" Id="Rc2882d6ac1634d8e" /><Relationship Type="http://schemas.openxmlformats.org/officeDocument/2006/relationships/slide" Target="/ppt/slides/slide7.xml" Id="R9074407fa6984c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8a81dc1f74f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1871f2d074e06" /><Relationship Type="http://schemas.openxmlformats.org/officeDocument/2006/relationships/theme" Target="/ppt/slideMasters/theme/theme1.xml" Id="Ra01ae4149e1641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71871f2d074e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0be936cfd44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096ce18b249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70e2984da43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80bb7ab2343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4a11cca864d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1cba9903946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55cd1ce6f46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SUNDE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SUNDE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SUNDE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SUNDE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SUNDE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SUNDE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5 514 943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5 514 943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SUNDE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SUNDE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SUNDE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920 513 549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SUNDE CAPITAL AS</a:t>
            </a:r>
          </a:p>
        </p:txBody>
      </p:sp>
    </p:spTree>
  </p:cSld>
  <p:clrMapOvr>
    <a:masterClrMapping xmlns:a="http://schemas.openxmlformats.org/drawingml/2006/main"/>
  </p:clrMapOvr>
</p:sld>
</file>