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f82845a6e74c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33781f46ac4798"/>
  </p:sldMasterIdLst>
  <p:sldIdLst>
    <p:sldId xmlns:r="http://schemas.openxmlformats.org/officeDocument/2006/relationships" id="256" r:id="R35cb2cf0197c4cdc"/>
    <p:sldId xmlns:r="http://schemas.openxmlformats.org/officeDocument/2006/relationships" id="257" r:id="R2f27363c08f34175"/>
    <p:sldId xmlns:r="http://schemas.openxmlformats.org/officeDocument/2006/relationships" id="258" r:id="R5e9dec4daf1e4bd1"/>
    <p:sldId xmlns:r="http://schemas.openxmlformats.org/officeDocument/2006/relationships" id="259" r:id="R70611a945022452f"/>
    <p:sldId xmlns:r="http://schemas.openxmlformats.org/officeDocument/2006/relationships" id="260" r:id="R213655dea4be4b9b"/>
    <p:sldId xmlns:r="http://schemas.openxmlformats.org/officeDocument/2006/relationships" id="261" r:id="R1a35daf681344cc5"/>
    <p:sldId xmlns:r="http://schemas.openxmlformats.org/officeDocument/2006/relationships" id="262" r:id="R27a559ba7c3b46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33781f46ac4798" /><Relationship Type="http://schemas.openxmlformats.org/officeDocument/2006/relationships/slide" Target="/ppt/slides/slide1.xml" Id="R35cb2cf0197c4cdc" /><Relationship Type="http://schemas.openxmlformats.org/officeDocument/2006/relationships/slide" Target="/ppt/slides/slide2.xml" Id="R2f27363c08f34175" /><Relationship Type="http://schemas.openxmlformats.org/officeDocument/2006/relationships/slide" Target="/ppt/slides/slide3.xml" Id="R5e9dec4daf1e4bd1" /><Relationship Type="http://schemas.openxmlformats.org/officeDocument/2006/relationships/slide" Target="/ppt/slides/slide4.xml" Id="R70611a945022452f" /><Relationship Type="http://schemas.openxmlformats.org/officeDocument/2006/relationships/slide" Target="/ppt/slides/slide5.xml" Id="R213655dea4be4b9b" /><Relationship Type="http://schemas.openxmlformats.org/officeDocument/2006/relationships/slide" Target="/ppt/slides/slide6.xml" Id="R1a35daf681344cc5" /><Relationship Type="http://schemas.openxmlformats.org/officeDocument/2006/relationships/slide" Target="/ppt/slides/slide7.xml" Id="R27a559ba7c3b46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1018d867624a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f0284d1684360" /><Relationship Type="http://schemas.openxmlformats.org/officeDocument/2006/relationships/theme" Target="/ppt/slideMasters/theme/theme1.xml" Id="R65301963d5654f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8f0284d16843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545cd806141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27fc8f78344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c0d8468184a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b255f441e143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58ddf908542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7cc826b0f49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dca3214c243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FRAVIA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FRAVIA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251 721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9 576 755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49 921 160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78 474 535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SANDVIK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Fredriksborgveien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920 514 413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FRAVIA AS</a:t>
            </a:r>
          </a:p>
        </p:txBody>
      </p:sp>
    </p:spTree>
  </p:cSld>
  <p:clrMapOvr>
    <a:masterClrMapping xmlns:a="http://schemas.openxmlformats.org/drawingml/2006/main"/>
  </p:clrMapOvr>
</p:sld>
</file>