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a829892fa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b591bf8f54cfc"/>
  </p:sldMasterIdLst>
  <p:sldIdLst>
    <p:sldId xmlns:r="http://schemas.openxmlformats.org/officeDocument/2006/relationships" id="256" r:id="R607d249765fa475f"/>
    <p:sldId xmlns:r="http://schemas.openxmlformats.org/officeDocument/2006/relationships" id="257" r:id="Rdeb49d45e4f14c9c"/>
    <p:sldId xmlns:r="http://schemas.openxmlformats.org/officeDocument/2006/relationships" id="258" r:id="R99af1db66b6146c4"/>
    <p:sldId xmlns:r="http://schemas.openxmlformats.org/officeDocument/2006/relationships" id="259" r:id="R2c27dcb9b3f14779"/>
    <p:sldId xmlns:r="http://schemas.openxmlformats.org/officeDocument/2006/relationships" id="260" r:id="Rfe990f2f80134ee2"/>
    <p:sldId xmlns:r="http://schemas.openxmlformats.org/officeDocument/2006/relationships" id="261" r:id="R8de3761131d34cdd"/>
    <p:sldId xmlns:r="http://schemas.openxmlformats.org/officeDocument/2006/relationships" id="262" r:id="Rd2173c7bc96c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b591bf8f54cfc" /><Relationship Type="http://schemas.openxmlformats.org/officeDocument/2006/relationships/slide" Target="/ppt/slides/slide1.xml" Id="R607d249765fa475f" /><Relationship Type="http://schemas.openxmlformats.org/officeDocument/2006/relationships/slide" Target="/ppt/slides/slide2.xml" Id="Rdeb49d45e4f14c9c" /><Relationship Type="http://schemas.openxmlformats.org/officeDocument/2006/relationships/slide" Target="/ppt/slides/slide3.xml" Id="R99af1db66b6146c4" /><Relationship Type="http://schemas.openxmlformats.org/officeDocument/2006/relationships/slide" Target="/ppt/slides/slide4.xml" Id="R2c27dcb9b3f14779" /><Relationship Type="http://schemas.openxmlformats.org/officeDocument/2006/relationships/slide" Target="/ppt/slides/slide5.xml" Id="Rfe990f2f80134ee2" /><Relationship Type="http://schemas.openxmlformats.org/officeDocument/2006/relationships/slide" Target="/ppt/slides/slide6.xml" Id="R8de3761131d34cdd" /><Relationship Type="http://schemas.openxmlformats.org/officeDocument/2006/relationships/slide" Target="/ppt/slides/slide7.xml" Id="Rd2173c7bc96c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e0062b111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7f4961874cc4" /><Relationship Type="http://schemas.openxmlformats.org/officeDocument/2006/relationships/theme" Target="/ppt/slideMasters/theme/theme1.xml" Id="R2898b4f29ad1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37f496187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17d5b052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d243ffed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68341e97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40784076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8b073831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50cbba54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bc5762ce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Krisoffer Ingebrigtsen, Seilduksgata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920 515 363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