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5cb096875a47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f2c067397c47fd"/>
  </p:sldMasterIdLst>
  <p:sldIdLst>
    <p:sldId xmlns:r="http://schemas.openxmlformats.org/officeDocument/2006/relationships" id="256" r:id="R508465c327f64f58"/>
    <p:sldId xmlns:r="http://schemas.openxmlformats.org/officeDocument/2006/relationships" id="257" r:id="R5d098be2580b4933"/>
    <p:sldId xmlns:r="http://schemas.openxmlformats.org/officeDocument/2006/relationships" id="258" r:id="Rcef866672727441f"/>
    <p:sldId xmlns:r="http://schemas.openxmlformats.org/officeDocument/2006/relationships" id="259" r:id="Rdca05d0dded64f98"/>
    <p:sldId xmlns:r="http://schemas.openxmlformats.org/officeDocument/2006/relationships" id="260" r:id="Re9ac3376eb7e4a8f"/>
    <p:sldId xmlns:r="http://schemas.openxmlformats.org/officeDocument/2006/relationships" id="261" r:id="R85f0560670d0429a"/>
    <p:sldId xmlns:r="http://schemas.openxmlformats.org/officeDocument/2006/relationships" id="262" r:id="R298cd798ef5a46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f2c067397c47fd" /><Relationship Type="http://schemas.openxmlformats.org/officeDocument/2006/relationships/slide" Target="/ppt/slides/slide1.xml" Id="R508465c327f64f58" /><Relationship Type="http://schemas.openxmlformats.org/officeDocument/2006/relationships/slide" Target="/ppt/slides/slide2.xml" Id="R5d098be2580b4933" /><Relationship Type="http://schemas.openxmlformats.org/officeDocument/2006/relationships/slide" Target="/ppt/slides/slide3.xml" Id="Rcef866672727441f" /><Relationship Type="http://schemas.openxmlformats.org/officeDocument/2006/relationships/slide" Target="/ppt/slides/slide4.xml" Id="Rdca05d0dded64f98" /><Relationship Type="http://schemas.openxmlformats.org/officeDocument/2006/relationships/slide" Target="/ppt/slides/slide5.xml" Id="Re9ac3376eb7e4a8f" /><Relationship Type="http://schemas.openxmlformats.org/officeDocument/2006/relationships/slide" Target="/ppt/slides/slide6.xml" Id="R85f0560670d0429a" /><Relationship Type="http://schemas.openxmlformats.org/officeDocument/2006/relationships/slide" Target="/ppt/slides/slide7.xml" Id="R298cd798ef5a46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ca1ad940cc4a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3e34533734dbb" /><Relationship Type="http://schemas.openxmlformats.org/officeDocument/2006/relationships/theme" Target="/ppt/slideMasters/theme/theme1.xml" Id="R9f4c57e8f5994d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53e34533734d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775b017fb44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cbe5be45147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866f3cef342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94930cb294c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62ef7982646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79474710345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ef0bd8c3546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KITT SANDVIK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KITT SANDVIK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KITT SANDVIK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KITT SANDVIK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KITT SANDVIK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KITT SANDVIK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−1 160 222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3 748 363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29 776 639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29 860 896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KITT SANDVIK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KITT ELISABETH SANDVIK  –  99,1 %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MATEEN LEO RAM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TALA KATARINA RAM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ANNABELLE SIMONE SANDVIK RUDKIN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KITT SANDVIK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Admiral Cruys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920 515 770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KITT SANDVIK HOLDING AS</a:t>
            </a:r>
          </a:p>
        </p:txBody>
      </p:sp>
    </p:spTree>
  </p:cSld>
  <p:clrMapOvr>
    <a:masterClrMapping xmlns:a="http://schemas.openxmlformats.org/drawingml/2006/main"/>
  </p:clrMapOvr>
</p:sld>
</file>