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a477a507749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e749b42628487b"/>
  </p:sldMasterIdLst>
  <p:sldIdLst>
    <p:sldId xmlns:r="http://schemas.openxmlformats.org/officeDocument/2006/relationships" id="256" r:id="R8cfc7073991f48ae"/>
    <p:sldId xmlns:r="http://schemas.openxmlformats.org/officeDocument/2006/relationships" id="257" r:id="Rbabef1faadc340e5"/>
    <p:sldId xmlns:r="http://schemas.openxmlformats.org/officeDocument/2006/relationships" id="258" r:id="R99440e0ec2f24183"/>
    <p:sldId xmlns:r="http://schemas.openxmlformats.org/officeDocument/2006/relationships" id="259" r:id="Rab03251ff64b424b"/>
    <p:sldId xmlns:r="http://schemas.openxmlformats.org/officeDocument/2006/relationships" id="260" r:id="R7acb58c68b3a49cb"/>
    <p:sldId xmlns:r="http://schemas.openxmlformats.org/officeDocument/2006/relationships" id="261" r:id="Rc3e7613c1bb2420e"/>
    <p:sldId xmlns:r="http://schemas.openxmlformats.org/officeDocument/2006/relationships" id="262" r:id="Rfe1895b669fa48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749b42628487b" /><Relationship Type="http://schemas.openxmlformats.org/officeDocument/2006/relationships/slide" Target="/ppt/slides/slide1.xml" Id="R8cfc7073991f48ae" /><Relationship Type="http://schemas.openxmlformats.org/officeDocument/2006/relationships/slide" Target="/ppt/slides/slide2.xml" Id="Rbabef1faadc340e5" /><Relationship Type="http://schemas.openxmlformats.org/officeDocument/2006/relationships/slide" Target="/ppt/slides/slide3.xml" Id="R99440e0ec2f24183" /><Relationship Type="http://schemas.openxmlformats.org/officeDocument/2006/relationships/slide" Target="/ppt/slides/slide4.xml" Id="Rab03251ff64b424b" /><Relationship Type="http://schemas.openxmlformats.org/officeDocument/2006/relationships/slide" Target="/ppt/slides/slide5.xml" Id="R7acb58c68b3a49cb" /><Relationship Type="http://schemas.openxmlformats.org/officeDocument/2006/relationships/slide" Target="/ppt/slides/slide6.xml" Id="Rc3e7613c1bb2420e" /><Relationship Type="http://schemas.openxmlformats.org/officeDocument/2006/relationships/slide" Target="/ppt/slides/slide7.xml" Id="Rfe1895b669fa48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6df53168ad4c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b6289503649b0" /><Relationship Type="http://schemas.openxmlformats.org/officeDocument/2006/relationships/theme" Target="/ppt/slideMasters/theme/theme1.xml" Id="Rfab790c46bf1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b6289503649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8f13a96b8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8e60520c3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543db07bf4e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398df26ff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11de1a93244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97e3733d947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d8ca1a6e64b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KOMIJN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KOMIJN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285 390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916 853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921 846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FISKUM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Smalgangen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920 517 501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KOMIJN AS</a:t>
            </a:r>
          </a:p>
        </p:txBody>
      </p:sp>
    </p:spTree>
  </p:cSld>
  <p:clrMapOvr>
    <a:masterClrMapping xmlns:a="http://schemas.openxmlformats.org/drawingml/2006/main"/>
  </p:clrMapOvr>
</p:sld>
</file>