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b89c5e350a4d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d86e8439b74658"/>
  </p:sldMasterIdLst>
  <p:sldIdLst>
    <p:sldId xmlns:r="http://schemas.openxmlformats.org/officeDocument/2006/relationships" id="256" r:id="Rb4e1b1f96eb14206"/>
    <p:sldId xmlns:r="http://schemas.openxmlformats.org/officeDocument/2006/relationships" id="257" r:id="R5d79effaf700443f"/>
    <p:sldId xmlns:r="http://schemas.openxmlformats.org/officeDocument/2006/relationships" id="258" r:id="Rc744181f40234dc3"/>
    <p:sldId xmlns:r="http://schemas.openxmlformats.org/officeDocument/2006/relationships" id="259" r:id="R2dabb663188e430a"/>
    <p:sldId xmlns:r="http://schemas.openxmlformats.org/officeDocument/2006/relationships" id="260" r:id="Rf870d4c1cfb74b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d86e8439b74658" /><Relationship Type="http://schemas.openxmlformats.org/officeDocument/2006/relationships/slide" Target="/ppt/slides/slide1.xml" Id="Rb4e1b1f96eb14206" /><Relationship Type="http://schemas.openxmlformats.org/officeDocument/2006/relationships/slide" Target="/ppt/slides/slide2.xml" Id="R5d79effaf700443f" /><Relationship Type="http://schemas.openxmlformats.org/officeDocument/2006/relationships/slide" Target="/ppt/slides/slide3.xml" Id="Rc744181f40234dc3" /><Relationship Type="http://schemas.openxmlformats.org/officeDocument/2006/relationships/slide" Target="/ppt/slides/slide4.xml" Id="R2dabb663188e430a" /><Relationship Type="http://schemas.openxmlformats.org/officeDocument/2006/relationships/slide" Target="/ppt/slides/slide5.xml" Id="Rf870d4c1cfb74b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08fa448ebb45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b24f29b93143d3" /><Relationship Type="http://schemas.openxmlformats.org/officeDocument/2006/relationships/theme" Target="/ppt/slideMasters/theme/theme1.xml" Id="R7ce03fd5ea724f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b24f29b93143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7369db9a684b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7baf07d92d4d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fc93a4d3784b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baf8d67cb43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d3abc50bc44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KARLSEN RONNY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KARLSEN RONNY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RONNY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KARLSEN RONNY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KARLSEN RONNY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KARLSEN RONNY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Dalbyvegen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2386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920 518 443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KARLSEN RONNY</a:t>
            </a:r>
          </a:p>
        </p:txBody>
      </p:sp>
    </p:spTree>
  </p:cSld>
  <p:clrMapOvr>
    <a:masterClrMapping xmlns:a="http://schemas.openxmlformats.org/drawingml/2006/main"/>
  </p:clrMapOvr>
</p:sld>
</file>