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a701a144ab4d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21c1c2285a4df6"/>
  </p:sldMasterIdLst>
  <p:sldIdLst>
    <p:sldId xmlns:r="http://schemas.openxmlformats.org/officeDocument/2006/relationships" id="256" r:id="Rff84cbc0a6344326"/>
    <p:sldId xmlns:r="http://schemas.openxmlformats.org/officeDocument/2006/relationships" id="257" r:id="R6422f6a3385c47d3"/>
    <p:sldId xmlns:r="http://schemas.openxmlformats.org/officeDocument/2006/relationships" id="258" r:id="R3d11c7d870c84448"/>
    <p:sldId xmlns:r="http://schemas.openxmlformats.org/officeDocument/2006/relationships" id="259" r:id="R66a29758424e4902"/>
    <p:sldId xmlns:r="http://schemas.openxmlformats.org/officeDocument/2006/relationships" id="260" r:id="R497af4cdcaad4cf7"/>
    <p:sldId xmlns:r="http://schemas.openxmlformats.org/officeDocument/2006/relationships" id="261" r:id="Ra2c862d2fa0b4d24"/>
    <p:sldId xmlns:r="http://schemas.openxmlformats.org/officeDocument/2006/relationships" id="262" r:id="R702f565130be49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21c1c2285a4df6" /><Relationship Type="http://schemas.openxmlformats.org/officeDocument/2006/relationships/slide" Target="/ppt/slides/slide1.xml" Id="Rff84cbc0a6344326" /><Relationship Type="http://schemas.openxmlformats.org/officeDocument/2006/relationships/slide" Target="/ppt/slides/slide2.xml" Id="R6422f6a3385c47d3" /><Relationship Type="http://schemas.openxmlformats.org/officeDocument/2006/relationships/slide" Target="/ppt/slides/slide3.xml" Id="R3d11c7d870c84448" /><Relationship Type="http://schemas.openxmlformats.org/officeDocument/2006/relationships/slide" Target="/ppt/slides/slide4.xml" Id="R66a29758424e4902" /><Relationship Type="http://schemas.openxmlformats.org/officeDocument/2006/relationships/slide" Target="/ppt/slides/slide5.xml" Id="R497af4cdcaad4cf7" /><Relationship Type="http://schemas.openxmlformats.org/officeDocument/2006/relationships/slide" Target="/ppt/slides/slide6.xml" Id="Ra2c862d2fa0b4d24" /><Relationship Type="http://schemas.openxmlformats.org/officeDocument/2006/relationships/slide" Target="/ppt/slides/slide7.xml" Id="R702f565130be49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02f9440d8a4e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7ed525d844caa" /><Relationship Type="http://schemas.openxmlformats.org/officeDocument/2006/relationships/theme" Target="/ppt/slideMasters/theme/theme1.xml" Id="R154a327c81804b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f7ed525d844c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42d74d01945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1e72f46934f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cdd2ea71e42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45137e4f214f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3fa8224ed42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64939780742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791a9189f244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HAALAND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460 635 623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−43 226 421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−31 666 214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−19 842 298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261 407 140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Søderlundmyra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920 520 146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AS</a:t>
            </a:r>
          </a:p>
        </p:txBody>
      </p:sp>
    </p:spTree>
  </p:cSld>
  <p:clrMapOvr>
    <a:masterClrMapping xmlns:a="http://schemas.openxmlformats.org/drawingml/2006/main"/>
  </p:clrMapOvr>
</p:sld>
</file>