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28c88ba41f41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1edd98ba7421c"/>
  </p:sldMasterIdLst>
  <p:sldIdLst>
    <p:sldId xmlns:r="http://schemas.openxmlformats.org/officeDocument/2006/relationships" id="256" r:id="Rb4d629fe84e14a9e"/>
    <p:sldId xmlns:r="http://schemas.openxmlformats.org/officeDocument/2006/relationships" id="257" r:id="Rde7b075ffe284b27"/>
    <p:sldId xmlns:r="http://schemas.openxmlformats.org/officeDocument/2006/relationships" id="258" r:id="Ra1dbdc82426d4395"/>
    <p:sldId xmlns:r="http://schemas.openxmlformats.org/officeDocument/2006/relationships" id="259" r:id="R711e80f49ddb43ae"/>
    <p:sldId xmlns:r="http://schemas.openxmlformats.org/officeDocument/2006/relationships" id="260" r:id="R4ebe68bba2bc491a"/>
    <p:sldId xmlns:r="http://schemas.openxmlformats.org/officeDocument/2006/relationships" id="261" r:id="R422387b737fe4803"/>
    <p:sldId xmlns:r="http://schemas.openxmlformats.org/officeDocument/2006/relationships" id="262" r:id="R1e30e85fda7040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1edd98ba7421c" /><Relationship Type="http://schemas.openxmlformats.org/officeDocument/2006/relationships/slide" Target="/ppt/slides/slide1.xml" Id="Rb4d629fe84e14a9e" /><Relationship Type="http://schemas.openxmlformats.org/officeDocument/2006/relationships/slide" Target="/ppt/slides/slide2.xml" Id="Rde7b075ffe284b27" /><Relationship Type="http://schemas.openxmlformats.org/officeDocument/2006/relationships/slide" Target="/ppt/slides/slide3.xml" Id="Ra1dbdc82426d4395" /><Relationship Type="http://schemas.openxmlformats.org/officeDocument/2006/relationships/slide" Target="/ppt/slides/slide4.xml" Id="R711e80f49ddb43ae" /><Relationship Type="http://schemas.openxmlformats.org/officeDocument/2006/relationships/slide" Target="/ppt/slides/slide5.xml" Id="R4ebe68bba2bc491a" /><Relationship Type="http://schemas.openxmlformats.org/officeDocument/2006/relationships/slide" Target="/ppt/slides/slide6.xml" Id="R422387b737fe4803" /><Relationship Type="http://schemas.openxmlformats.org/officeDocument/2006/relationships/slide" Target="/ppt/slides/slide7.xml" Id="R1e30e85fda7040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cfdff5029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46b90d6d54519" /><Relationship Type="http://schemas.openxmlformats.org/officeDocument/2006/relationships/theme" Target="/ppt/slideMasters/theme/theme1.xml" Id="Rc4c2f8daa8ab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46b90d6d545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ca4348bef4d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5563e0f574d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99b7a2d1741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409fbee69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8cb2c90f6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4544cd06c4e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cd3ed22fa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TROMSØ AERO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AERO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 AERO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AERO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AERO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AERO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609 159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AERO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JOHAN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AERO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Dukvegen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9105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920 533 299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AERO AS</a:t>
            </a:r>
          </a:p>
        </p:txBody>
      </p:sp>
    </p:spTree>
  </p:cSld>
  <p:clrMapOvr>
    <a:masterClrMapping xmlns:a="http://schemas.openxmlformats.org/drawingml/2006/main"/>
  </p:clrMapOvr>
</p:sld>
</file>