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d2c48c11424b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224ffdd4334934"/>
  </p:sldMasterIdLst>
  <p:sldIdLst>
    <p:sldId xmlns:r="http://schemas.openxmlformats.org/officeDocument/2006/relationships" id="256" r:id="Rd3676cfd0a1848ed"/>
    <p:sldId xmlns:r="http://schemas.openxmlformats.org/officeDocument/2006/relationships" id="257" r:id="R5ce3f49ac4444e45"/>
    <p:sldId xmlns:r="http://schemas.openxmlformats.org/officeDocument/2006/relationships" id="258" r:id="Ree2718af8c1e4f87"/>
    <p:sldId xmlns:r="http://schemas.openxmlformats.org/officeDocument/2006/relationships" id="259" r:id="Rf3ad49a6ad3e4566"/>
    <p:sldId xmlns:r="http://schemas.openxmlformats.org/officeDocument/2006/relationships" id="260" r:id="R2a059b4c32504d51"/>
    <p:sldId xmlns:r="http://schemas.openxmlformats.org/officeDocument/2006/relationships" id="261" r:id="Ree7c1418f3ab47df"/>
    <p:sldId xmlns:r="http://schemas.openxmlformats.org/officeDocument/2006/relationships" id="262" r:id="Rb6a06edcc80142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24ffdd4334934" /><Relationship Type="http://schemas.openxmlformats.org/officeDocument/2006/relationships/slide" Target="/ppt/slides/slide1.xml" Id="Rd3676cfd0a1848ed" /><Relationship Type="http://schemas.openxmlformats.org/officeDocument/2006/relationships/slide" Target="/ppt/slides/slide2.xml" Id="R5ce3f49ac4444e45" /><Relationship Type="http://schemas.openxmlformats.org/officeDocument/2006/relationships/slide" Target="/ppt/slides/slide3.xml" Id="Ree2718af8c1e4f87" /><Relationship Type="http://schemas.openxmlformats.org/officeDocument/2006/relationships/slide" Target="/ppt/slides/slide4.xml" Id="Rf3ad49a6ad3e4566" /><Relationship Type="http://schemas.openxmlformats.org/officeDocument/2006/relationships/slide" Target="/ppt/slides/slide5.xml" Id="R2a059b4c32504d51" /><Relationship Type="http://schemas.openxmlformats.org/officeDocument/2006/relationships/slide" Target="/ppt/slides/slide6.xml" Id="Ree7c1418f3ab47df" /><Relationship Type="http://schemas.openxmlformats.org/officeDocument/2006/relationships/slide" Target="/ppt/slides/slide7.xml" Id="Rb6a06edcc80142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3c1d0dc4946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eb8755b8a4ef3" /><Relationship Type="http://schemas.openxmlformats.org/officeDocument/2006/relationships/theme" Target="/ppt/slideMasters/theme/theme1.xml" Id="Ra3875952e9fc41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2eb8755b8a4e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6e0859c5c4a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b8fdacefb4e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48f61cb1646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32ed906c34c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0679e43ee47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6635849ef40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17734d48e44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FBA2018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FBA2018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FBA2018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FBA2018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FBA2018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FBA2018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−640 866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4 825 082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15 402 365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FBA2018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AS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AS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FBA2018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920 538 231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FBA2018 AS</a:t>
            </a:r>
          </a:p>
        </p:txBody>
      </p:sp>
    </p:spTree>
  </p:cSld>
  <p:clrMapOvr>
    <a:masterClrMapping xmlns:a="http://schemas.openxmlformats.org/drawingml/2006/main"/>
  </p:clrMapOvr>
</p:sld>
</file>