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3160e234f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171acf0eb4f49"/>
  </p:sldMasterIdLst>
  <p:sldIdLst>
    <p:sldId xmlns:r="http://schemas.openxmlformats.org/officeDocument/2006/relationships" id="256" r:id="R77e8303b9f544b7a"/>
    <p:sldId xmlns:r="http://schemas.openxmlformats.org/officeDocument/2006/relationships" id="257" r:id="Rcaaa94ea27b9400d"/>
    <p:sldId xmlns:r="http://schemas.openxmlformats.org/officeDocument/2006/relationships" id="258" r:id="Rd34726c79cff4f8e"/>
    <p:sldId xmlns:r="http://schemas.openxmlformats.org/officeDocument/2006/relationships" id="259" r:id="R7e51b33a7d054b1a"/>
    <p:sldId xmlns:r="http://schemas.openxmlformats.org/officeDocument/2006/relationships" id="260" r:id="Re9bcde70b3924765"/>
    <p:sldId xmlns:r="http://schemas.openxmlformats.org/officeDocument/2006/relationships" id="261" r:id="R663a910acdd649da"/>
    <p:sldId xmlns:r="http://schemas.openxmlformats.org/officeDocument/2006/relationships" id="262" r:id="R416c92cbe61d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171acf0eb4f49" /><Relationship Type="http://schemas.openxmlformats.org/officeDocument/2006/relationships/slide" Target="/ppt/slides/slide1.xml" Id="R77e8303b9f544b7a" /><Relationship Type="http://schemas.openxmlformats.org/officeDocument/2006/relationships/slide" Target="/ppt/slides/slide2.xml" Id="Rcaaa94ea27b9400d" /><Relationship Type="http://schemas.openxmlformats.org/officeDocument/2006/relationships/slide" Target="/ppt/slides/slide3.xml" Id="Rd34726c79cff4f8e" /><Relationship Type="http://schemas.openxmlformats.org/officeDocument/2006/relationships/slide" Target="/ppt/slides/slide4.xml" Id="R7e51b33a7d054b1a" /><Relationship Type="http://schemas.openxmlformats.org/officeDocument/2006/relationships/slide" Target="/ppt/slides/slide5.xml" Id="Re9bcde70b3924765" /><Relationship Type="http://schemas.openxmlformats.org/officeDocument/2006/relationships/slide" Target="/ppt/slides/slide6.xml" Id="R663a910acdd649da" /><Relationship Type="http://schemas.openxmlformats.org/officeDocument/2006/relationships/slide" Target="/ppt/slides/slide7.xml" Id="R416c92cbe61d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62fb258d4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07278f1a94014" /><Relationship Type="http://schemas.openxmlformats.org/officeDocument/2006/relationships/theme" Target="/ppt/slideMasters/theme/theme1.xml" Id="Rd502ae6fdba6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07278f1a9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8316c5a6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88bfe8cd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cd914273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310fb605e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215a21a7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d6cca239f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a43c427a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FBA2019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FBA2019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178 651 632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217 095 694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440 967 100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SIMSAN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920 538 592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