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ae6fd4f7f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28ece6266b4d20"/>
  </p:sldMasterIdLst>
  <p:sldIdLst>
    <p:sldId xmlns:r="http://schemas.openxmlformats.org/officeDocument/2006/relationships" id="256" r:id="R2754691ea7a54e77"/>
    <p:sldId xmlns:r="http://schemas.openxmlformats.org/officeDocument/2006/relationships" id="257" r:id="Ra506c538423d4b9c"/>
    <p:sldId xmlns:r="http://schemas.openxmlformats.org/officeDocument/2006/relationships" id="258" r:id="Rf73b8a0f22b24c77"/>
    <p:sldId xmlns:r="http://schemas.openxmlformats.org/officeDocument/2006/relationships" id="259" r:id="R88c7713d9d034728"/>
    <p:sldId xmlns:r="http://schemas.openxmlformats.org/officeDocument/2006/relationships" id="260" r:id="Rb88ac6a85c394d5d"/>
    <p:sldId xmlns:r="http://schemas.openxmlformats.org/officeDocument/2006/relationships" id="261" r:id="Rd2da959dd09e49a1"/>
    <p:sldId xmlns:r="http://schemas.openxmlformats.org/officeDocument/2006/relationships" id="262" r:id="R7109901edfb946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8ece6266b4d20" /><Relationship Type="http://schemas.openxmlformats.org/officeDocument/2006/relationships/slide" Target="/ppt/slides/slide1.xml" Id="R2754691ea7a54e77" /><Relationship Type="http://schemas.openxmlformats.org/officeDocument/2006/relationships/slide" Target="/ppt/slides/slide2.xml" Id="Ra506c538423d4b9c" /><Relationship Type="http://schemas.openxmlformats.org/officeDocument/2006/relationships/slide" Target="/ppt/slides/slide3.xml" Id="Rf73b8a0f22b24c77" /><Relationship Type="http://schemas.openxmlformats.org/officeDocument/2006/relationships/slide" Target="/ppt/slides/slide4.xml" Id="R88c7713d9d034728" /><Relationship Type="http://schemas.openxmlformats.org/officeDocument/2006/relationships/slide" Target="/ppt/slides/slide5.xml" Id="Rb88ac6a85c394d5d" /><Relationship Type="http://schemas.openxmlformats.org/officeDocument/2006/relationships/slide" Target="/ppt/slides/slide6.xml" Id="Rd2da959dd09e49a1" /><Relationship Type="http://schemas.openxmlformats.org/officeDocument/2006/relationships/slide" Target="/ppt/slides/slide7.xml" Id="R7109901edfb946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514f58f4f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30111d96646bf" /><Relationship Type="http://schemas.openxmlformats.org/officeDocument/2006/relationships/theme" Target="/ppt/slideMasters/theme/theme1.xml" Id="Rf4e7eb4302ea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30111d966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05babd21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606ae37b345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134d19d7243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f7c53c90a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0030183c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5014a4b8d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7fb443e9147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SSS-HOLDING OG SÅNN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SSS-HOLDING OG SÅNN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4 613 225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SKÅRHAUG STIAN BJØRKEDAL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Myroldhaug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920 544 959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SSS-HOLDING OG SÅNN AS</a:t>
            </a:r>
          </a:p>
        </p:txBody>
      </p:sp>
    </p:spTree>
  </p:cSld>
  <p:clrMapOvr>
    <a:masterClrMapping xmlns:a="http://schemas.openxmlformats.org/drawingml/2006/main"/>
  </p:clrMapOvr>
</p:sld>
</file>