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21bd4b120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d86dcfe4a4080"/>
  </p:sldMasterIdLst>
  <p:sldIdLst>
    <p:sldId xmlns:r="http://schemas.openxmlformats.org/officeDocument/2006/relationships" id="256" r:id="R2b948204968c498b"/>
    <p:sldId xmlns:r="http://schemas.openxmlformats.org/officeDocument/2006/relationships" id="257" r:id="R2b13f3847d1540a6"/>
    <p:sldId xmlns:r="http://schemas.openxmlformats.org/officeDocument/2006/relationships" id="258" r:id="Raf3d7b28c3da4273"/>
    <p:sldId xmlns:r="http://schemas.openxmlformats.org/officeDocument/2006/relationships" id="259" r:id="R11aef14e71e34953"/>
    <p:sldId xmlns:r="http://schemas.openxmlformats.org/officeDocument/2006/relationships" id="260" r:id="Refc86984d35b470d"/>
    <p:sldId xmlns:r="http://schemas.openxmlformats.org/officeDocument/2006/relationships" id="261" r:id="R3d42302ea8cd4707"/>
    <p:sldId xmlns:r="http://schemas.openxmlformats.org/officeDocument/2006/relationships" id="262" r:id="Rc58a6d995881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d86dcfe4a4080" /><Relationship Type="http://schemas.openxmlformats.org/officeDocument/2006/relationships/slide" Target="/ppt/slides/slide1.xml" Id="R2b948204968c498b" /><Relationship Type="http://schemas.openxmlformats.org/officeDocument/2006/relationships/slide" Target="/ppt/slides/slide2.xml" Id="R2b13f3847d1540a6" /><Relationship Type="http://schemas.openxmlformats.org/officeDocument/2006/relationships/slide" Target="/ppt/slides/slide3.xml" Id="Raf3d7b28c3da4273" /><Relationship Type="http://schemas.openxmlformats.org/officeDocument/2006/relationships/slide" Target="/ppt/slides/slide4.xml" Id="R11aef14e71e34953" /><Relationship Type="http://schemas.openxmlformats.org/officeDocument/2006/relationships/slide" Target="/ppt/slides/slide5.xml" Id="Refc86984d35b470d" /><Relationship Type="http://schemas.openxmlformats.org/officeDocument/2006/relationships/slide" Target="/ppt/slides/slide6.xml" Id="R3d42302ea8cd4707" /><Relationship Type="http://schemas.openxmlformats.org/officeDocument/2006/relationships/slide" Target="/ppt/slides/slide7.xml" Id="Rc58a6d995881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bf6cdefd7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148bc1804ca6" /><Relationship Type="http://schemas.openxmlformats.org/officeDocument/2006/relationships/theme" Target="/ppt/slideMasters/theme/theme1.xml" Id="R2e8f1ed33fd4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8148bc180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4ccdbf9b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b6ed830c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19e13b98e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b743bbb4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59cdccc7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51b560c9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10526ed14d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CONSULTING AS ble etablert [år] og holder til i Strandvik.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UTLEIESERVICE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PERSONELL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MEDIO UTLEIESERVICE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AGENDA ØKONOMI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TOCZYDLOWSKA KAROLINA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Strandvikvegen 559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5643 Strandvik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post@medioconsulting.no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www.medioconsulting.no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MEDIO CONSULTING AS</a:t>
            </a:r>
          </a:p>
        </p:txBody>
      </p:sp>
    </p:spTree>
  </p:cSld>
  <p:clrMapOvr>
    <a:masterClrMapping xmlns:a="http://schemas.openxmlformats.org/drawingml/2006/main"/>
  </p:clrMapOvr>
</p:sld>
</file>