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c08705bcf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58d29254f4101"/>
  </p:sldMasterIdLst>
  <p:sldIdLst>
    <p:sldId xmlns:r="http://schemas.openxmlformats.org/officeDocument/2006/relationships" id="256" r:id="R569e32980ae641c8"/>
    <p:sldId xmlns:r="http://schemas.openxmlformats.org/officeDocument/2006/relationships" id="257" r:id="Rd05e3102bd1d4768"/>
    <p:sldId xmlns:r="http://schemas.openxmlformats.org/officeDocument/2006/relationships" id="258" r:id="R3276a0005ae6466d"/>
    <p:sldId xmlns:r="http://schemas.openxmlformats.org/officeDocument/2006/relationships" id="259" r:id="R20f7e8bb0704431c"/>
    <p:sldId xmlns:r="http://schemas.openxmlformats.org/officeDocument/2006/relationships" id="260" r:id="R0e6ada80c4cf43f9"/>
    <p:sldId xmlns:r="http://schemas.openxmlformats.org/officeDocument/2006/relationships" id="261" r:id="R1aa81e1402db4ae1"/>
    <p:sldId xmlns:r="http://schemas.openxmlformats.org/officeDocument/2006/relationships" id="262" r:id="R8712f3562e80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58d29254f4101" /><Relationship Type="http://schemas.openxmlformats.org/officeDocument/2006/relationships/slide" Target="/ppt/slides/slide1.xml" Id="R569e32980ae641c8" /><Relationship Type="http://schemas.openxmlformats.org/officeDocument/2006/relationships/slide" Target="/ppt/slides/slide2.xml" Id="Rd05e3102bd1d4768" /><Relationship Type="http://schemas.openxmlformats.org/officeDocument/2006/relationships/slide" Target="/ppt/slides/slide3.xml" Id="R3276a0005ae6466d" /><Relationship Type="http://schemas.openxmlformats.org/officeDocument/2006/relationships/slide" Target="/ppt/slides/slide4.xml" Id="R20f7e8bb0704431c" /><Relationship Type="http://schemas.openxmlformats.org/officeDocument/2006/relationships/slide" Target="/ppt/slides/slide5.xml" Id="R0e6ada80c4cf43f9" /><Relationship Type="http://schemas.openxmlformats.org/officeDocument/2006/relationships/slide" Target="/ppt/slides/slide6.xml" Id="R1aa81e1402db4ae1" /><Relationship Type="http://schemas.openxmlformats.org/officeDocument/2006/relationships/slide" Target="/ppt/slides/slide7.xml" Id="R8712f3562e80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7e71717ad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a3a33b944491" /><Relationship Type="http://schemas.openxmlformats.org/officeDocument/2006/relationships/theme" Target="/ppt/slideMasters/theme/theme1.xml" Id="R8b480690a51f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aa3a33b94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ad916697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7d65bccc5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7b2359e4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e5a253b8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6c65d4a57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7a358dca1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06b69c02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EFANTOFT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EFANTOFT INVEST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Søvikmarka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920 554 555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EFANTOFT INVEST AS</a:t>
            </a:r>
          </a:p>
        </p:txBody>
      </p:sp>
    </p:spTree>
  </p:cSld>
  <p:clrMapOvr>
    <a:masterClrMapping xmlns:a="http://schemas.openxmlformats.org/drawingml/2006/main"/>
  </p:clrMapOvr>
</p:sld>
</file>