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70ee2592a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22dc33adea436d"/>
  </p:sldMasterIdLst>
  <p:sldIdLst>
    <p:sldId xmlns:r="http://schemas.openxmlformats.org/officeDocument/2006/relationships" id="256" r:id="R25a7d7480a094a9e"/>
    <p:sldId xmlns:r="http://schemas.openxmlformats.org/officeDocument/2006/relationships" id="257" r:id="R51b78f228e194c28"/>
    <p:sldId xmlns:r="http://schemas.openxmlformats.org/officeDocument/2006/relationships" id="258" r:id="Rd7bda3a754a04298"/>
    <p:sldId xmlns:r="http://schemas.openxmlformats.org/officeDocument/2006/relationships" id="259" r:id="R4d1eb8ca289045f8"/>
    <p:sldId xmlns:r="http://schemas.openxmlformats.org/officeDocument/2006/relationships" id="260" r:id="R85e917e9778f4416"/>
    <p:sldId xmlns:r="http://schemas.openxmlformats.org/officeDocument/2006/relationships" id="261" r:id="R514b9b71c991419f"/>
    <p:sldId xmlns:r="http://schemas.openxmlformats.org/officeDocument/2006/relationships" id="262" r:id="R6b57ee1e52cb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2dc33adea436d" /><Relationship Type="http://schemas.openxmlformats.org/officeDocument/2006/relationships/slide" Target="/ppt/slides/slide1.xml" Id="R25a7d7480a094a9e" /><Relationship Type="http://schemas.openxmlformats.org/officeDocument/2006/relationships/slide" Target="/ppt/slides/slide2.xml" Id="R51b78f228e194c28" /><Relationship Type="http://schemas.openxmlformats.org/officeDocument/2006/relationships/slide" Target="/ppt/slides/slide3.xml" Id="Rd7bda3a754a04298" /><Relationship Type="http://schemas.openxmlformats.org/officeDocument/2006/relationships/slide" Target="/ppt/slides/slide4.xml" Id="R4d1eb8ca289045f8" /><Relationship Type="http://schemas.openxmlformats.org/officeDocument/2006/relationships/slide" Target="/ppt/slides/slide5.xml" Id="R85e917e9778f4416" /><Relationship Type="http://schemas.openxmlformats.org/officeDocument/2006/relationships/slide" Target="/ppt/slides/slide6.xml" Id="R514b9b71c991419f" /><Relationship Type="http://schemas.openxmlformats.org/officeDocument/2006/relationships/slide" Target="/ppt/slides/slide7.xml" Id="R6b57ee1e52cb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d9a5480da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897dff1247aa" /><Relationship Type="http://schemas.openxmlformats.org/officeDocument/2006/relationships/theme" Target="/ppt/slideMasters/theme/theme1.xml" Id="R1dafd2108bcc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4897dff12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15043b53c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dfbb0f39e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2fbfb7f31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cac27cbe8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32267bbb64a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85698dd3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d582c46a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172 629 392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193 574 006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920 557 694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KAPITAL AS</a:t>
            </a:r>
          </a:p>
        </p:txBody>
      </p:sp>
    </p:spTree>
  </p:cSld>
  <p:clrMapOvr>
    <a:masterClrMapping xmlns:a="http://schemas.openxmlformats.org/drawingml/2006/main"/>
  </p:clrMapOvr>
</p:sld>
</file>