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b17f2d8af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a1c70bb494886"/>
  </p:sldMasterIdLst>
  <p:sldIdLst>
    <p:sldId xmlns:r="http://schemas.openxmlformats.org/officeDocument/2006/relationships" id="256" r:id="R1ac78ec00a554c09"/>
    <p:sldId xmlns:r="http://schemas.openxmlformats.org/officeDocument/2006/relationships" id="257" r:id="Rff48f52208e646b3"/>
    <p:sldId xmlns:r="http://schemas.openxmlformats.org/officeDocument/2006/relationships" id="258" r:id="R45784f91609c4f7a"/>
    <p:sldId xmlns:r="http://schemas.openxmlformats.org/officeDocument/2006/relationships" id="259" r:id="R2ccc8882a3c24c4d"/>
    <p:sldId xmlns:r="http://schemas.openxmlformats.org/officeDocument/2006/relationships" id="260" r:id="Rfc27d661af5b41e9"/>
    <p:sldId xmlns:r="http://schemas.openxmlformats.org/officeDocument/2006/relationships" id="261" r:id="Rc1f2922601f24f4e"/>
    <p:sldId xmlns:r="http://schemas.openxmlformats.org/officeDocument/2006/relationships" id="262" r:id="R16806da379d3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a1c70bb494886" /><Relationship Type="http://schemas.openxmlformats.org/officeDocument/2006/relationships/slide" Target="/ppt/slides/slide1.xml" Id="R1ac78ec00a554c09" /><Relationship Type="http://schemas.openxmlformats.org/officeDocument/2006/relationships/slide" Target="/ppt/slides/slide2.xml" Id="Rff48f52208e646b3" /><Relationship Type="http://schemas.openxmlformats.org/officeDocument/2006/relationships/slide" Target="/ppt/slides/slide3.xml" Id="R45784f91609c4f7a" /><Relationship Type="http://schemas.openxmlformats.org/officeDocument/2006/relationships/slide" Target="/ppt/slides/slide4.xml" Id="R2ccc8882a3c24c4d" /><Relationship Type="http://schemas.openxmlformats.org/officeDocument/2006/relationships/slide" Target="/ppt/slides/slide5.xml" Id="Rfc27d661af5b41e9" /><Relationship Type="http://schemas.openxmlformats.org/officeDocument/2006/relationships/slide" Target="/ppt/slides/slide6.xml" Id="Rc1f2922601f24f4e" /><Relationship Type="http://schemas.openxmlformats.org/officeDocument/2006/relationships/slide" Target="/ppt/slides/slide7.xml" Id="R16806da379d3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7f73c1101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fa8606764fc9" /><Relationship Type="http://schemas.openxmlformats.org/officeDocument/2006/relationships/theme" Target="/ppt/slideMasters/theme/theme1.xml" Id="Ra282d0c8e032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ffa860676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35c800be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ccba8689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2b2e922c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22e1b149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00c00b759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7b5b39cd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16dcd1db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171 281 658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184 405 538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THOMAS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