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4f53a5939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8324a21e14536"/>
  </p:sldMasterIdLst>
  <p:sldIdLst>
    <p:sldId xmlns:r="http://schemas.openxmlformats.org/officeDocument/2006/relationships" id="256" r:id="Rd5e7952c783641a2"/>
    <p:sldId xmlns:r="http://schemas.openxmlformats.org/officeDocument/2006/relationships" id="257" r:id="Rb4b3c337852b4876"/>
    <p:sldId xmlns:r="http://schemas.openxmlformats.org/officeDocument/2006/relationships" id="258" r:id="Rdcac98c54b824e8f"/>
    <p:sldId xmlns:r="http://schemas.openxmlformats.org/officeDocument/2006/relationships" id="259" r:id="R04b39fdc2fde46d8"/>
    <p:sldId xmlns:r="http://schemas.openxmlformats.org/officeDocument/2006/relationships" id="260" r:id="R40b767ed642d414c"/>
    <p:sldId xmlns:r="http://schemas.openxmlformats.org/officeDocument/2006/relationships" id="261" r:id="Raaa16be43ec946d7"/>
    <p:sldId xmlns:r="http://schemas.openxmlformats.org/officeDocument/2006/relationships" id="262" r:id="R72a56bcba3e9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8324a21e14536" /><Relationship Type="http://schemas.openxmlformats.org/officeDocument/2006/relationships/slide" Target="/ppt/slides/slide1.xml" Id="Rd5e7952c783641a2" /><Relationship Type="http://schemas.openxmlformats.org/officeDocument/2006/relationships/slide" Target="/ppt/slides/slide2.xml" Id="Rb4b3c337852b4876" /><Relationship Type="http://schemas.openxmlformats.org/officeDocument/2006/relationships/slide" Target="/ppt/slides/slide3.xml" Id="Rdcac98c54b824e8f" /><Relationship Type="http://schemas.openxmlformats.org/officeDocument/2006/relationships/slide" Target="/ppt/slides/slide4.xml" Id="R04b39fdc2fde46d8" /><Relationship Type="http://schemas.openxmlformats.org/officeDocument/2006/relationships/slide" Target="/ppt/slides/slide5.xml" Id="R40b767ed642d414c" /><Relationship Type="http://schemas.openxmlformats.org/officeDocument/2006/relationships/slide" Target="/ppt/slides/slide6.xml" Id="Raaa16be43ec946d7" /><Relationship Type="http://schemas.openxmlformats.org/officeDocument/2006/relationships/slide" Target="/ppt/slides/slide7.xml" Id="R72a56bcba3e9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da1d370e8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b5260dfc4588" /><Relationship Type="http://schemas.openxmlformats.org/officeDocument/2006/relationships/theme" Target="/ppt/slideMasters/theme/theme1.xml" Id="Ra793fd297a25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8b5260dfc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f8bf4757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49b643ae5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60731a357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1fd8b1344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ac54f2cc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9d6e7257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c629b51c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CW RØR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CW RØR HOLDING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CHRISTIAN WINTHER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1484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920 559 034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CW RØR HOLDING AS</a:t>
            </a:r>
          </a:p>
        </p:txBody>
      </p:sp>
    </p:spTree>
  </p:cSld>
  <p:clrMapOvr>
    <a:masterClrMapping xmlns:a="http://schemas.openxmlformats.org/drawingml/2006/main"/>
  </p:clrMapOvr>
</p:sld>
</file>